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6" r:id="rId4"/>
    <p:sldMasterId id="2147483717" r:id="rId5"/>
    <p:sldMasterId id="214748371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y="5143500" cx="9144000"/>
  <p:notesSz cx="6858000" cy="9144000"/>
  <p:embeddedFontLst>
    <p:embeddedFont>
      <p:font typeface="Verizon NHG TX"/>
      <p:regular r:id="rId16"/>
      <p:bold r:id="rId17"/>
      <p:italic r:id="rId18"/>
      <p:boldItalic r:id="rId19"/>
    </p:embeddedFont>
    <p:embeddedFont>
      <p:font typeface="Verizon NHG DS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VerizonNHGDS-regular.fntdata"/><Relationship Id="rId22" Type="http://schemas.openxmlformats.org/officeDocument/2006/relationships/font" Target="fonts/VerizonNHGDS-italic.fntdata"/><Relationship Id="rId21" Type="http://schemas.openxmlformats.org/officeDocument/2006/relationships/font" Target="fonts/VerizonNHGDS-bold.fntdata"/><Relationship Id="rId23" Type="http://schemas.openxmlformats.org/officeDocument/2006/relationships/font" Target="fonts/VerizonNHGD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font" Target="fonts/VerizonNHGTX-bold.fntdata"/><Relationship Id="rId16" Type="http://schemas.openxmlformats.org/officeDocument/2006/relationships/font" Target="fonts/VerizonNHGTX-regular.fntdata"/><Relationship Id="rId19" Type="http://schemas.openxmlformats.org/officeDocument/2006/relationships/font" Target="fonts/VerizonNHGTX-boldItalic.fntdata"/><Relationship Id="rId18" Type="http://schemas.openxmlformats.org/officeDocument/2006/relationships/font" Target="fonts/VerizonNHGTX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5c485a319e_1_117:notes"/>
          <p:cNvSpPr txBox="1"/>
          <p:nvPr>
            <p:ph idx="1" type="body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25c485a319e_1_117:notes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5d68be0cc2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g25d68be0cc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FF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Link to issue Log: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5d68be075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5d68be075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5d830fb134_2_1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g25d830fb134_2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FF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Introduction - 1 min</a:t>
            </a:r>
            <a:endParaRPr sz="1000">
              <a:solidFill>
                <a:srgbClr val="0000FF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FF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Problem Statement - 2 mins</a:t>
            </a:r>
            <a:endParaRPr sz="1000">
              <a:solidFill>
                <a:srgbClr val="0000FF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FF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Inputs and implementation Stapes - 2 mins</a:t>
            </a:r>
            <a:endParaRPr sz="1000">
              <a:solidFill>
                <a:srgbClr val="0000FF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FF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Output &amp; Benefits- 2 mins</a:t>
            </a:r>
            <a:endParaRPr sz="1000">
              <a:solidFill>
                <a:srgbClr val="0000FF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00FF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5d68be0cc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g25d68be0c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FF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Link to issue Log: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5c985e0843_0_1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25c985e0843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FF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Link to issue Log: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5c67ebf19e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5c67ebf19e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5c52c8847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5c52c8847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2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2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Relationship Id="rId3" Type="http://schemas.openxmlformats.org/officeDocument/2006/relationships/image" Target="../media/image2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Relationship Id="rId3" Type="http://schemas.openxmlformats.org/officeDocument/2006/relationships/image" Target="../media/image2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 Cover">
  <p:cSld name="Cover slide - wh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457200" y="463073"/>
            <a:ext cx="62718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Verizon NHG DS"/>
              <a:buNone/>
              <a:defRPr b="1" i="0" sz="6000"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57200" y="2291873"/>
            <a:ext cx="41148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izon NHG TX"/>
              <a:buNone/>
              <a:defRPr b="0" i="0" sz="2400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1pPr>
            <a:lvl2pPr lvl="1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izon NHG TX"/>
              <a:buNone/>
              <a:defRPr b="1" sz="2000">
                <a:solidFill>
                  <a:schemeClr val="dk1"/>
                </a:solidFill>
              </a:defRPr>
            </a:lvl2pPr>
            <a:lvl3pPr lvl="2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" name="Google Shape;14;p2"/>
          <p:cNvSpPr/>
          <p:nvPr/>
        </p:nvSpPr>
        <p:spPr>
          <a:xfrm>
            <a:off x="44181" y="4572318"/>
            <a:ext cx="8513100" cy="57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40137" y="3106187"/>
            <a:ext cx="1981181" cy="2137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Three Column Text and Photos">
  <p:cSld name="Three Column Text and Photos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8458200" y="4700016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indent="0" lvl="1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2pPr>
            <a:lvl3pPr indent="0" lvl="2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3pPr>
            <a:lvl4pPr indent="0" lvl="3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4pPr>
            <a:lvl5pPr indent="0" lvl="4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5pPr>
            <a:lvl6pPr indent="0" lvl="5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6pPr>
            <a:lvl7pPr indent="0" lvl="6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7pPr>
            <a:lvl8pPr indent="0" lvl="7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8pPr>
            <a:lvl9pPr indent="0" lvl="8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2" name="Google Shape;62;p11"/>
          <p:cNvCxnSpPr/>
          <p:nvPr/>
        </p:nvCxnSpPr>
        <p:spPr>
          <a:xfrm>
            <a:off x="457200" y="457200"/>
            <a:ext cx="8229600" cy="0"/>
          </a:xfrm>
          <a:prstGeom prst="straightConnector1">
            <a:avLst/>
          </a:prstGeom>
          <a:noFill/>
          <a:ln cap="flat" cmpd="sng" w="476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idx="1" type="body"/>
          </p:nvPr>
        </p:nvSpPr>
        <p:spPr>
          <a:xfrm>
            <a:off x="6119213" y="3032360"/>
            <a:ext cx="2567700" cy="1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  <a:defRPr b="1"/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2" type="body"/>
          </p:nvPr>
        </p:nvSpPr>
        <p:spPr>
          <a:xfrm>
            <a:off x="3288207" y="3032360"/>
            <a:ext cx="2567700" cy="1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  <a:defRPr b="1"/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3" type="body"/>
          </p:nvPr>
        </p:nvSpPr>
        <p:spPr>
          <a:xfrm>
            <a:off x="457200" y="3032360"/>
            <a:ext cx="2567700" cy="1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  <a:defRPr b="1"/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66" name="Google Shape;66;p11"/>
          <p:cNvSpPr/>
          <p:nvPr>
            <p:ph idx="4" type="pic"/>
          </p:nvPr>
        </p:nvSpPr>
        <p:spPr>
          <a:xfrm>
            <a:off x="457200" y="1352550"/>
            <a:ext cx="2567700" cy="15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  <a:defRPr b="1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1pPr>
            <a:lvl2pPr lvl="1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9pPr>
          </a:lstStyle>
          <a:p/>
        </p:txBody>
      </p:sp>
      <p:sp>
        <p:nvSpPr>
          <p:cNvPr id="67" name="Google Shape;67;p11"/>
          <p:cNvSpPr/>
          <p:nvPr>
            <p:ph idx="5" type="pic"/>
          </p:nvPr>
        </p:nvSpPr>
        <p:spPr>
          <a:xfrm>
            <a:off x="3288206" y="1352550"/>
            <a:ext cx="2567700" cy="15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  <a:defRPr b="1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1pPr>
            <a:lvl2pPr lvl="1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9pPr>
          </a:lstStyle>
          <a:p/>
        </p:txBody>
      </p:sp>
      <p:sp>
        <p:nvSpPr>
          <p:cNvPr id="68" name="Google Shape;68;p11"/>
          <p:cNvSpPr/>
          <p:nvPr>
            <p:ph idx="6" type="pic"/>
          </p:nvPr>
        </p:nvSpPr>
        <p:spPr>
          <a:xfrm>
            <a:off x="6119213" y="1352550"/>
            <a:ext cx="2567700" cy="15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  <a:defRPr b="1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1pPr>
            <a:lvl2pPr lvl="1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590550"/>
            <a:ext cx="7086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Four Column Text and Photos">
  <p:cSld name="Four Column Text and Photo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>
            <p:ph idx="12" type="sldNum"/>
          </p:nvPr>
        </p:nvSpPr>
        <p:spPr>
          <a:xfrm>
            <a:off x="8458200" y="4700016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indent="0" lvl="1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2pPr>
            <a:lvl3pPr indent="0" lvl="2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3pPr>
            <a:lvl4pPr indent="0" lvl="3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4pPr>
            <a:lvl5pPr indent="0" lvl="4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5pPr>
            <a:lvl6pPr indent="0" lvl="5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6pPr>
            <a:lvl7pPr indent="0" lvl="6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7pPr>
            <a:lvl8pPr indent="0" lvl="7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8pPr>
            <a:lvl9pPr indent="0" lvl="8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" name="Google Shape;72;p12"/>
          <p:cNvCxnSpPr/>
          <p:nvPr/>
        </p:nvCxnSpPr>
        <p:spPr>
          <a:xfrm>
            <a:off x="457200" y="457200"/>
            <a:ext cx="8229600" cy="0"/>
          </a:xfrm>
          <a:prstGeom prst="straightConnector1">
            <a:avLst/>
          </a:prstGeom>
          <a:noFill/>
          <a:ln cap="flat" cmpd="sng" w="476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" name="Google Shape;73;p12"/>
          <p:cNvSpPr txBox="1"/>
          <p:nvPr>
            <p:ph idx="1" type="body"/>
          </p:nvPr>
        </p:nvSpPr>
        <p:spPr>
          <a:xfrm>
            <a:off x="4701228" y="3032360"/>
            <a:ext cx="1869900" cy="13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  <a:defRPr b="1"/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2" type="body"/>
          </p:nvPr>
        </p:nvSpPr>
        <p:spPr>
          <a:xfrm>
            <a:off x="2572863" y="3032360"/>
            <a:ext cx="1869900" cy="13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  <a:defRPr b="1"/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3" type="body"/>
          </p:nvPr>
        </p:nvSpPr>
        <p:spPr>
          <a:xfrm>
            <a:off x="457200" y="3032360"/>
            <a:ext cx="1869900" cy="13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  <a:defRPr b="1"/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76" name="Google Shape;76;p12"/>
          <p:cNvSpPr/>
          <p:nvPr>
            <p:ph idx="4" type="pic"/>
          </p:nvPr>
        </p:nvSpPr>
        <p:spPr>
          <a:xfrm>
            <a:off x="457200" y="1352550"/>
            <a:ext cx="1869900" cy="15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  <a:defRPr b="1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1pPr>
            <a:lvl2pPr lvl="1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9pPr>
          </a:lstStyle>
          <a:p/>
        </p:txBody>
      </p:sp>
      <p:sp>
        <p:nvSpPr>
          <p:cNvPr id="77" name="Google Shape;77;p12"/>
          <p:cNvSpPr/>
          <p:nvPr>
            <p:ph idx="5" type="pic"/>
          </p:nvPr>
        </p:nvSpPr>
        <p:spPr>
          <a:xfrm>
            <a:off x="2572862" y="1352550"/>
            <a:ext cx="1869900" cy="15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  <a:defRPr b="1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1pPr>
            <a:lvl2pPr lvl="1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9pPr>
          </a:lstStyle>
          <a:p/>
        </p:txBody>
      </p:sp>
      <p:sp>
        <p:nvSpPr>
          <p:cNvPr id="78" name="Google Shape;78;p12"/>
          <p:cNvSpPr/>
          <p:nvPr>
            <p:ph idx="6" type="pic"/>
          </p:nvPr>
        </p:nvSpPr>
        <p:spPr>
          <a:xfrm>
            <a:off x="4701228" y="1352550"/>
            <a:ext cx="1869900" cy="15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  <a:defRPr b="1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1pPr>
            <a:lvl2pPr lvl="1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type="title"/>
          </p:nvPr>
        </p:nvSpPr>
        <p:spPr>
          <a:xfrm>
            <a:off x="457200" y="590550"/>
            <a:ext cx="7086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7" type="body"/>
          </p:nvPr>
        </p:nvSpPr>
        <p:spPr>
          <a:xfrm>
            <a:off x="6816891" y="3032360"/>
            <a:ext cx="1869900" cy="13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  <a:defRPr b="1"/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81" name="Google Shape;81;p12"/>
          <p:cNvSpPr/>
          <p:nvPr>
            <p:ph idx="8" type="pic"/>
          </p:nvPr>
        </p:nvSpPr>
        <p:spPr>
          <a:xfrm>
            <a:off x="6816891" y="1352550"/>
            <a:ext cx="1869900" cy="15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  <a:defRPr b="1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1pPr>
            <a:lvl2pPr lvl="1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No Overline">
  <p:cSld name="Complex Char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idx="12" type="sldNum"/>
          </p:nvPr>
        </p:nvSpPr>
        <p:spPr>
          <a:xfrm>
            <a:off x="8458200" y="4700016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indent="0" lvl="1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2pPr>
            <a:lvl3pPr indent="0" lvl="2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3pPr>
            <a:lvl4pPr indent="0" lvl="3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4pPr>
            <a:lvl5pPr indent="0" lvl="4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5pPr>
            <a:lvl6pPr indent="0" lvl="5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6pPr>
            <a:lvl7pPr indent="0" lvl="6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7pPr>
            <a:lvl8pPr indent="0" lvl="7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8pPr>
            <a:lvl9pPr indent="0" lvl="8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3"/>
          <p:cNvSpPr txBox="1"/>
          <p:nvPr>
            <p:ph type="title"/>
          </p:nvPr>
        </p:nvSpPr>
        <p:spPr>
          <a:xfrm>
            <a:off x="457200" y="247650"/>
            <a:ext cx="7086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" type="body"/>
          </p:nvPr>
        </p:nvSpPr>
        <p:spPr>
          <a:xfrm>
            <a:off x="457200" y="590550"/>
            <a:ext cx="82296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Statement">
  <p:cSld name="Statemen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title"/>
          </p:nvPr>
        </p:nvSpPr>
        <p:spPr>
          <a:xfrm>
            <a:off x="457199" y="594359"/>
            <a:ext cx="70866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izon NHG DS"/>
              <a:buNone/>
              <a:defRPr sz="4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12" type="sldNum"/>
          </p:nvPr>
        </p:nvSpPr>
        <p:spPr>
          <a:xfrm>
            <a:off x="8458200" y="4700016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indent="0" lvl="1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2pPr>
            <a:lvl3pPr indent="0" lvl="2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3pPr>
            <a:lvl4pPr indent="0" lvl="3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4pPr>
            <a:lvl5pPr indent="0" lvl="4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5pPr>
            <a:lvl6pPr indent="0" lvl="5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6pPr>
            <a:lvl7pPr indent="0" lvl="6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7pPr>
            <a:lvl8pPr indent="0" lvl="7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8pPr>
            <a:lvl9pPr indent="0" lvl="8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Statement - Reverse">
  <p:cSld name="Statement - Reverse">
    <p:bg>
      <p:bgPr>
        <a:solidFill>
          <a:schemeClr val="dk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type="title"/>
          </p:nvPr>
        </p:nvSpPr>
        <p:spPr>
          <a:xfrm>
            <a:off x="457200" y="594359"/>
            <a:ext cx="70866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Verizon NHG DS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5"/>
          <p:cNvSpPr txBox="1"/>
          <p:nvPr>
            <p:ph idx="12" type="sldNum"/>
          </p:nvPr>
        </p:nvSpPr>
        <p:spPr>
          <a:xfrm>
            <a:off x="8458200" y="4700016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indent="0" lvl="1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2pPr>
            <a:lvl3pPr indent="0" lvl="2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3pPr>
            <a:lvl4pPr indent="0" lvl="3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4pPr>
            <a:lvl5pPr indent="0" lvl="4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5pPr>
            <a:lvl6pPr indent="0" lvl="5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6pPr>
            <a:lvl7pPr indent="0" lvl="6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7pPr>
            <a:lvl8pPr indent="0" lvl="7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8pPr>
            <a:lvl9pPr indent="0" lvl="8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5"/>
          <p:cNvSpPr/>
          <p:nvPr/>
        </p:nvSpPr>
        <p:spPr>
          <a:xfrm>
            <a:off x="108488" y="4531602"/>
            <a:ext cx="2588100" cy="57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1333500" y="4700016"/>
            <a:ext cx="71247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38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5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rPr>
              <a:t>Verizon confidential and proprietary. Unauthorized disclosure, reproduction or other use prohibited.</a:t>
            </a:r>
            <a:endParaRPr b="0" i="0" sz="650">
              <a:solidFill>
                <a:schemeClr val="lt1"/>
              </a:solidFill>
              <a:latin typeface="Verizon NHG DS"/>
              <a:ea typeface="Verizon NHG DS"/>
              <a:cs typeface="Verizon NHG DS"/>
              <a:sym typeface="Verizon NHG DS"/>
            </a:endParaRPr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2014" y="4573128"/>
            <a:ext cx="402029" cy="43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Statement Photo Bg">
  <p:cSld name="Statement Photo Bg"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0" lIns="0" spcFirstLastPara="1" rIns="0" wrap="square" tIns="4572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  <a:defRPr b="1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1pPr>
            <a:lvl2pPr lvl="1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type="title"/>
          </p:nvPr>
        </p:nvSpPr>
        <p:spPr>
          <a:xfrm>
            <a:off x="457200" y="594359"/>
            <a:ext cx="70866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izon NHG DS"/>
              <a:buNone/>
              <a:defRPr sz="4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8458200" y="4700016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indent="0" lvl="1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2pPr>
            <a:lvl3pPr indent="0" lvl="2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3pPr>
            <a:lvl4pPr indent="0" lvl="3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4pPr>
            <a:lvl5pPr indent="0" lvl="4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5pPr>
            <a:lvl6pPr indent="0" lvl="5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6pPr>
            <a:lvl7pPr indent="0" lvl="6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7pPr>
            <a:lvl8pPr indent="0" lvl="7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8pPr>
            <a:lvl9pPr indent="0" lvl="8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6"/>
          <p:cNvSpPr txBox="1"/>
          <p:nvPr/>
        </p:nvSpPr>
        <p:spPr>
          <a:xfrm>
            <a:off x="1333500" y="4612166"/>
            <a:ext cx="712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38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5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rPr>
              <a:t>Verizon confidential and proprietary. Unauthorized disclosure, reproduction or other use prohibited.</a:t>
            </a:r>
            <a:endParaRPr b="0" i="0" sz="650">
              <a:solidFill>
                <a:schemeClr val="dk1"/>
              </a:solidFill>
              <a:latin typeface="Verizon NHG DS"/>
              <a:ea typeface="Verizon NHG DS"/>
              <a:cs typeface="Verizon NHG DS"/>
              <a:sym typeface="Verizon NHG DS"/>
            </a:endParaRPr>
          </a:p>
        </p:txBody>
      </p:sp>
      <p:pic>
        <p:nvPicPr>
          <p:cNvPr id="100" name="Google Shape;100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2014" y="4573128"/>
            <a:ext cx="402029" cy="43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Statement Photo Bg - Reverse">
  <p:cSld name="Statement Photo Bg - Reverse">
    <p:bg>
      <p:bgPr>
        <a:solidFill>
          <a:schemeClr val="dk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0" lIns="0" spcFirstLastPara="1" rIns="0" wrap="square" tIns="4572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erizon NHG TX"/>
              <a:buNone/>
              <a:defRPr b="1" i="0" sz="1200" u="none" cap="none" strike="noStrike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1pPr>
            <a:lvl2pPr lvl="1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type="title"/>
          </p:nvPr>
        </p:nvSpPr>
        <p:spPr>
          <a:xfrm>
            <a:off x="457200" y="594359"/>
            <a:ext cx="70866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Verizon NHG DS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7"/>
          <p:cNvSpPr txBox="1"/>
          <p:nvPr>
            <p:ph idx="12" type="sldNum"/>
          </p:nvPr>
        </p:nvSpPr>
        <p:spPr>
          <a:xfrm>
            <a:off x="8458200" y="4700016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indent="0" lvl="1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2pPr>
            <a:lvl3pPr indent="0" lvl="2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3pPr>
            <a:lvl4pPr indent="0" lvl="3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4pPr>
            <a:lvl5pPr indent="0" lvl="4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5pPr>
            <a:lvl6pPr indent="0" lvl="5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6pPr>
            <a:lvl7pPr indent="0" lvl="6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7pPr>
            <a:lvl8pPr indent="0" lvl="7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8pPr>
            <a:lvl9pPr indent="0" lvl="8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17"/>
          <p:cNvSpPr txBox="1"/>
          <p:nvPr/>
        </p:nvSpPr>
        <p:spPr>
          <a:xfrm>
            <a:off x="1333500" y="4700016"/>
            <a:ext cx="71247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38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5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rPr>
              <a:t>Verizon confidential and proprietary. Unauthorized disclosure, reproduction or other use prohibited.</a:t>
            </a:r>
            <a:endParaRPr b="0" i="0" sz="650">
              <a:solidFill>
                <a:schemeClr val="lt1"/>
              </a:solidFill>
              <a:latin typeface="Verizon NHG DS"/>
              <a:ea typeface="Verizon NHG DS"/>
              <a:cs typeface="Verizon NHG DS"/>
              <a:sym typeface="Verizon NHG DS"/>
            </a:endParaRPr>
          </a:p>
        </p:txBody>
      </p:sp>
      <p:pic>
        <p:nvPicPr>
          <p:cNvPr id="106" name="Google Shape;10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2014" y="4573128"/>
            <a:ext cx="402029" cy="43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Statement - Red">
  <p:cSld name="Statement - Red">
    <p:bg>
      <p:bgPr>
        <a:solidFill>
          <a:schemeClr val="accen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457199" y="594359"/>
            <a:ext cx="70866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Verizon NHG DS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8458200" y="4700016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indent="0" lvl="1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2pPr>
            <a:lvl3pPr indent="0" lvl="2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3pPr>
            <a:lvl4pPr indent="0" lvl="3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4pPr>
            <a:lvl5pPr indent="0" lvl="4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5pPr>
            <a:lvl6pPr indent="0" lvl="5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6pPr>
            <a:lvl7pPr indent="0" lvl="6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7pPr>
            <a:lvl8pPr indent="0" lvl="7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8pPr>
            <a:lvl9pPr indent="0" lvl="8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" name="Google Shape;110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2014" y="4573128"/>
            <a:ext cx="402022" cy="43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 Q&amp;A">
  <p:cSld name="Q&amp;A">
    <p:bg>
      <p:bgPr>
        <a:solidFill>
          <a:schemeClr val="dk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50" y="6350"/>
            <a:ext cx="9131298" cy="51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>
            <p:ph idx="12" type="sldNum"/>
          </p:nvPr>
        </p:nvSpPr>
        <p:spPr>
          <a:xfrm>
            <a:off x="8458200" y="4700016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indent="0" lvl="1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2pPr>
            <a:lvl3pPr indent="0" lvl="2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3pPr>
            <a:lvl4pPr indent="0" lvl="3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4pPr>
            <a:lvl5pPr indent="0" lvl="4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5pPr>
            <a:lvl6pPr indent="0" lvl="5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6pPr>
            <a:lvl7pPr indent="0" lvl="6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7pPr>
            <a:lvl8pPr indent="0" lvl="7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8pPr>
            <a:lvl9pPr indent="0" lvl="8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" name="Google Shape;114;p19"/>
          <p:cNvSpPr txBox="1"/>
          <p:nvPr/>
        </p:nvSpPr>
        <p:spPr>
          <a:xfrm>
            <a:off x="1333500" y="4700016"/>
            <a:ext cx="71247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38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5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rPr>
              <a:t>Verizon confidential and proprietary. Unauthorized disclosure, reproduction or other use prohibited.</a:t>
            </a:r>
            <a:endParaRPr b="0" i="0" sz="650">
              <a:solidFill>
                <a:schemeClr val="lt1"/>
              </a:solidFill>
              <a:latin typeface="Verizon NHG DS"/>
              <a:ea typeface="Verizon NHG DS"/>
              <a:cs typeface="Verizon NHG DS"/>
              <a:sym typeface="Verizon NHG DS"/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014" y="4573128"/>
            <a:ext cx="402029" cy="43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 Appendix">
  <p:cSld name="Appendix">
    <p:bg>
      <p:bgPr>
        <a:solidFill>
          <a:schemeClr val="dk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50" y="6350"/>
            <a:ext cx="9131298" cy="51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>
            <p:ph idx="12" type="sldNum"/>
          </p:nvPr>
        </p:nvSpPr>
        <p:spPr>
          <a:xfrm>
            <a:off x="8458200" y="4700016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indent="0" lvl="1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2pPr>
            <a:lvl3pPr indent="0" lvl="2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3pPr>
            <a:lvl4pPr indent="0" lvl="3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4pPr>
            <a:lvl5pPr indent="0" lvl="4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5pPr>
            <a:lvl6pPr indent="0" lvl="5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6pPr>
            <a:lvl7pPr indent="0" lvl="6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7pPr>
            <a:lvl8pPr indent="0" lvl="7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8pPr>
            <a:lvl9pPr indent="0" lvl="8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108488" y="4531602"/>
            <a:ext cx="2588100" cy="57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1333500" y="4700016"/>
            <a:ext cx="71247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38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5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rPr>
              <a:t>Verizon confidential and proprietary. Unauthorized disclosure, reproduction or other use prohibited.</a:t>
            </a:r>
            <a:endParaRPr b="0" i="0" sz="650">
              <a:solidFill>
                <a:schemeClr val="lt1"/>
              </a:solidFill>
              <a:latin typeface="Verizon NHG DS"/>
              <a:ea typeface="Verizon NHG DS"/>
              <a:cs typeface="Verizon NHG DS"/>
              <a:sym typeface="Verizon NHG DS"/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014" y="4573128"/>
            <a:ext cx="402029" cy="43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Cover - Reverse">
  <p:cSld name="Cover slide - wht_1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ctrTitle"/>
          </p:nvPr>
        </p:nvSpPr>
        <p:spPr>
          <a:xfrm>
            <a:off x="457200" y="463073"/>
            <a:ext cx="62718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Verizon NHG DS"/>
              <a:buNone/>
              <a:defRPr b="1" i="0" sz="60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457200" y="2291873"/>
            <a:ext cx="41148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erizon NHG TX"/>
              <a:buNone/>
              <a:defRPr b="0" i="0" sz="24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1pPr>
            <a:lvl2pPr lvl="1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Verizon NHG TX"/>
              <a:buNone/>
              <a:defRPr b="1" sz="2000">
                <a:solidFill>
                  <a:schemeClr val="lt1"/>
                </a:solidFill>
              </a:defRPr>
            </a:lvl2pPr>
            <a:lvl3pPr lvl="2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3pPr>
            <a:lvl4pPr lvl="3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4pPr>
            <a:lvl5pPr lvl="4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5pPr>
            <a:lvl6pPr lvl="5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6pPr>
            <a:lvl7pPr lvl="6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7pPr>
            <a:lvl8pPr lvl="7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8pPr>
            <a:lvl9pPr lvl="8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3"/>
          <p:cNvSpPr/>
          <p:nvPr/>
        </p:nvSpPr>
        <p:spPr>
          <a:xfrm>
            <a:off x="44181" y="4572318"/>
            <a:ext cx="8513100" cy="57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40137" y="3106187"/>
            <a:ext cx="1981181" cy="2137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 Purpose">
  <p:cSld name="Purpose-Positive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09112" y="1596165"/>
            <a:ext cx="2725775" cy="195117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/>
          <p:nvPr/>
        </p:nvSpPr>
        <p:spPr>
          <a:xfrm>
            <a:off x="316259" y="4599501"/>
            <a:ext cx="6435300" cy="39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 Purpose - Reverse">
  <p:cSld name="Purpose-Reverse">
    <p:bg>
      <p:bgPr>
        <a:solidFill>
          <a:schemeClr val="dk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09112" y="1596165"/>
            <a:ext cx="2725775" cy="195117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/>
          <p:nvPr/>
        </p:nvSpPr>
        <p:spPr>
          <a:xfrm>
            <a:off x="316259" y="4599501"/>
            <a:ext cx="6435300" cy="398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 Forward Together">
  <p:cSld name="ForwardTogether-Positive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89088" y="585113"/>
            <a:ext cx="5565824" cy="397327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/>
          <p:nvPr/>
        </p:nvSpPr>
        <p:spPr>
          <a:xfrm>
            <a:off x="316259" y="4599501"/>
            <a:ext cx="6435300" cy="39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 Forward Together - Reverse">
  <p:cSld name="ForwardTogether-Reverse">
    <p:bg>
      <p:bgPr>
        <a:solidFill>
          <a:schemeClr val="dk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89088" y="585113"/>
            <a:ext cx="5565824" cy="397327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/>
          <p:nvPr/>
        </p:nvSpPr>
        <p:spPr>
          <a:xfrm>
            <a:off x="316259" y="4599501"/>
            <a:ext cx="6435300" cy="398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 #ForwardTogether">
  <p:cSld name="#ForwardTogether-Positiv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9775" y="2094675"/>
            <a:ext cx="5324452" cy="95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5"/>
          <p:cNvSpPr/>
          <p:nvPr/>
        </p:nvSpPr>
        <p:spPr>
          <a:xfrm>
            <a:off x="316259" y="4599501"/>
            <a:ext cx="6435300" cy="39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 #ForwardTogether - Reverse">
  <p:cSld name="#ForwardTogether-Reverse">
    <p:bg>
      <p:bgPr>
        <a:solidFill>
          <a:schemeClr val="dk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09775" y="2094675"/>
            <a:ext cx="5324452" cy="95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/>
          <p:nvPr/>
        </p:nvSpPr>
        <p:spPr>
          <a:xfrm>
            <a:off x="316259" y="4599501"/>
            <a:ext cx="6435300" cy="398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 Sign Off">
  <p:cSld name="Sign Off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27947" y="1884811"/>
            <a:ext cx="3344138" cy="123956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7"/>
          <p:cNvSpPr/>
          <p:nvPr/>
        </p:nvSpPr>
        <p:spPr>
          <a:xfrm>
            <a:off x="316259" y="4599501"/>
            <a:ext cx="6435300" cy="39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 Sign Off - Reverse">
  <p:cSld name="Sign Off - Reverse">
    <p:bg>
      <p:bgPr>
        <a:solidFill>
          <a:schemeClr val="dk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27947" y="1884811"/>
            <a:ext cx="3344138" cy="123956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8"/>
          <p:cNvSpPr/>
          <p:nvPr/>
        </p:nvSpPr>
        <p:spPr>
          <a:xfrm>
            <a:off x="316259" y="4599501"/>
            <a:ext cx="6435300" cy="39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 External Sign Off">
  <p:cSld name="External Sign Off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9"/>
          <p:cNvSpPr/>
          <p:nvPr/>
        </p:nvSpPr>
        <p:spPr>
          <a:xfrm>
            <a:off x="316259" y="4599501"/>
            <a:ext cx="6435300" cy="39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  <p:pic>
        <p:nvPicPr>
          <p:cNvPr id="148" name="Google Shape;148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07125" y="72650"/>
            <a:ext cx="4729752" cy="499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 External Sign Off - Reverse">
  <p:cSld name="External Sign Off - Reverse">
    <p:bg>
      <p:bgPr>
        <a:solidFill>
          <a:schemeClr val="dk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/>
          <p:nvPr/>
        </p:nvSpPr>
        <p:spPr>
          <a:xfrm>
            <a:off x="316259" y="4599501"/>
            <a:ext cx="6435300" cy="398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  <p:pic>
        <p:nvPicPr>
          <p:cNvPr id="151" name="Google Shape;151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07125" y="72650"/>
            <a:ext cx="4729752" cy="499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External Cover">
  <p:cSld name="Cover slide - wht_2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ctrTitle"/>
          </p:nvPr>
        </p:nvSpPr>
        <p:spPr>
          <a:xfrm>
            <a:off x="457200" y="463073"/>
            <a:ext cx="62718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Verizon NHG DS"/>
              <a:buNone/>
              <a:defRPr b="1" i="0" sz="6000"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subTitle"/>
          </p:nvPr>
        </p:nvSpPr>
        <p:spPr>
          <a:xfrm>
            <a:off x="457200" y="2291873"/>
            <a:ext cx="41148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izon NHG TX"/>
              <a:buNone/>
              <a:defRPr b="0" i="0" sz="2400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1pPr>
            <a:lvl2pPr lvl="1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izon NHG TX"/>
              <a:buNone/>
              <a:defRPr b="1" sz="2000">
                <a:solidFill>
                  <a:schemeClr val="dk1"/>
                </a:solidFill>
              </a:defRPr>
            </a:lvl2pPr>
            <a:lvl3pPr lvl="2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" name="Google Shape;24;p4"/>
          <p:cNvSpPr/>
          <p:nvPr/>
        </p:nvSpPr>
        <p:spPr>
          <a:xfrm>
            <a:off x="44181" y="4572318"/>
            <a:ext cx="8513100" cy="57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  <p:pic>
        <p:nvPicPr>
          <p:cNvPr id="25" name="Google Shape;25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1886" y="4584645"/>
            <a:ext cx="1123624" cy="421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rse Statement">
  <p:cSld name="Reverse Statement">
    <p:bg>
      <p:bgPr>
        <a:solidFill>
          <a:schemeClr val="dk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1"/>
          <p:cNvSpPr txBox="1"/>
          <p:nvPr>
            <p:ph type="title"/>
          </p:nvPr>
        </p:nvSpPr>
        <p:spPr>
          <a:xfrm>
            <a:off x="457200" y="594359"/>
            <a:ext cx="70866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Verizon NHG DS"/>
              <a:buNone/>
              <a:defRPr sz="40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31"/>
          <p:cNvSpPr txBox="1"/>
          <p:nvPr>
            <p:ph idx="12" type="sldNum"/>
          </p:nvPr>
        </p:nvSpPr>
        <p:spPr>
          <a:xfrm>
            <a:off x="8458200" y="4700016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31"/>
          <p:cNvSpPr/>
          <p:nvPr/>
        </p:nvSpPr>
        <p:spPr>
          <a:xfrm>
            <a:off x="108488" y="4531602"/>
            <a:ext cx="2588100" cy="57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  <p:pic>
        <p:nvPicPr>
          <p:cNvPr id="156" name="Google Shape;15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7160" y="4615079"/>
            <a:ext cx="1069848" cy="384837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1"/>
          <p:cNvSpPr txBox="1"/>
          <p:nvPr/>
        </p:nvSpPr>
        <p:spPr>
          <a:xfrm>
            <a:off x="1333500" y="4700016"/>
            <a:ext cx="71247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384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" sz="650" u="none" cap="none" strike="noStrike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rPr>
              <a:t>Verizon confidential and proprietary. Unauthorized disclosure, reproduction or other use prohibited.</a:t>
            </a:r>
            <a:endParaRPr b="0" i="0" sz="650" u="none" cap="none" strike="noStrike">
              <a:solidFill>
                <a:schemeClr val="lt1"/>
              </a:solidFill>
              <a:latin typeface="Verizon NHG DS"/>
              <a:ea typeface="Verizon NHG DS"/>
              <a:cs typeface="Verizon NHG DS"/>
              <a:sym typeface="Verizon NHG D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 Cover">
  <p:cSld name="Cover slide - wh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4"/>
          <p:cNvSpPr txBox="1"/>
          <p:nvPr>
            <p:ph type="ctrTitle"/>
          </p:nvPr>
        </p:nvSpPr>
        <p:spPr>
          <a:xfrm>
            <a:off x="457200" y="463073"/>
            <a:ext cx="62718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Verizon NHG DS"/>
              <a:buNone/>
              <a:defRPr b="1" i="0" sz="6000"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34"/>
          <p:cNvSpPr txBox="1"/>
          <p:nvPr>
            <p:ph idx="1" type="subTitle"/>
          </p:nvPr>
        </p:nvSpPr>
        <p:spPr>
          <a:xfrm>
            <a:off x="457200" y="2291873"/>
            <a:ext cx="41148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izon NHG TX"/>
              <a:buNone/>
              <a:defRPr b="0" i="0" sz="2400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1pPr>
            <a:lvl2pPr lvl="1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izon NHG TX"/>
              <a:buNone/>
              <a:defRPr b="1" sz="2000">
                <a:solidFill>
                  <a:schemeClr val="dk1"/>
                </a:solidFill>
              </a:defRPr>
            </a:lvl2pPr>
            <a:lvl3pPr lvl="2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9" name="Google Shape;169;p34"/>
          <p:cNvSpPr/>
          <p:nvPr/>
        </p:nvSpPr>
        <p:spPr>
          <a:xfrm>
            <a:off x="44181" y="4572318"/>
            <a:ext cx="8513100" cy="57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  <p:pic>
        <p:nvPicPr>
          <p:cNvPr id="170" name="Google Shape;170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40137" y="3106187"/>
            <a:ext cx="1981181" cy="2137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Cover - Reverse">
  <p:cSld name="Cover slide - wht_1">
    <p:bg>
      <p:bgPr>
        <a:solidFill>
          <a:schemeClr val="dk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5"/>
          <p:cNvSpPr txBox="1"/>
          <p:nvPr>
            <p:ph type="ctrTitle"/>
          </p:nvPr>
        </p:nvSpPr>
        <p:spPr>
          <a:xfrm>
            <a:off x="457200" y="463073"/>
            <a:ext cx="62718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Verizon NHG DS"/>
              <a:buNone/>
              <a:defRPr b="1" i="0" sz="60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5"/>
          <p:cNvSpPr txBox="1"/>
          <p:nvPr>
            <p:ph idx="1" type="subTitle"/>
          </p:nvPr>
        </p:nvSpPr>
        <p:spPr>
          <a:xfrm>
            <a:off x="457200" y="2291873"/>
            <a:ext cx="41148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erizon NHG TX"/>
              <a:buNone/>
              <a:defRPr b="0" i="0" sz="24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1pPr>
            <a:lvl2pPr lvl="1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Verizon NHG TX"/>
              <a:buNone/>
              <a:defRPr b="1" sz="2000">
                <a:solidFill>
                  <a:schemeClr val="lt1"/>
                </a:solidFill>
              </a:defRPr>
            </a:lvl2pPr>
            <a:lvl3pPr lvl="2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3pPr>
            <a:lvl4pPr lvl="3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4pPr>
            <a:lvl5pPr lvl="4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5pPr>
            <a:lvl6pPr lvl="5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6pPr>
            <a:lvl7pPr lvl="6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7pPr>
            <a:lvl8pPr lvl="7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8pPr>
            <a:lvl9pPr lvl="8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4" name="Google Shape;174;p35"/>
          <p:cNvSpPr/>
          <p:nvPr/>
        </p:nvSpPr>
        <p:spPr>
          <a:xfrm>
            <a:off x="44181" y="4572318"/>
            <a:ext cx="8513100" cy="57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  <p:pic>
        <p:nvPicPr>
          <p:cNvPr id="175" name="Google Shape;175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40137" y="3106187"/>
            <a:ext cx="1981181" cy="2137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External Cover">
  <p:cSld name="Cover slide - wht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6"/>
          <p:cNvSpPr txBox="1"/>
          <p:nvPr>
            <p:ph type="ctrTitle"/>
          </p:nvPr>
        </p:nvSpPr>
        <p:spPr>
          <a:xfrm>
            <a:off x="457200" y="463073"/>
            <a:ext cx="62718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Verizon NHG DS"/>
              <a:buNone/>
              <a:defRPr b="1" i="0" sz="6000"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36"/>
          <p:cNvSpPr txBox="1"/>
          <p:nvPr>
            <p:ph idx="1" type="subTitle"/>
          </p:nvPr>
        </p:nvSpPr>
        <p:spPr>
          <a:xfrm>
            <a:off x="457200" y="2291873"/>
            <a:ext cx="41148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izon NHG TX"/>
              <a:buNone/>
              <a:defRPr b="0" i="0" sz="2400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1pPr>
            <a:lvl2pPr lvl="1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izon NHG TX"/>
              <a:buNone/>
              <a:defRPr b="1" sz="2000">
                <a:solidFill>
                  <a:schemeClr val="dk1"/>
                </a:solidFill>
              </a:defRPr>
            </a:lvl2pPr>
            <a:lvl3pPr lvl="2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9" name="Google Shape;179;p36"/>
          <p:cNvSpPr/>
          <p:nvPr/>
        </p:nvSpPr>
        <p:spPr>
          <a:xfrm>
            <a:off x="44181" y="4572318"/>
            <a:ext cx="8513100" cy="57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  <p:pic>
        <p:nvPicPr>
          <p:cNvPr id="180" name="Google Shape;180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1886" y="4584645"/>
            <a:ext cx="1123624" cy="421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External Cover - Reverse">
  <p:cSld name="Cover slide - wht_1_1">
    <p:bg>
      <p:bgPr>
        <a:solidFill>
          <a:schemeClr val="dk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7"/>
          <p:cNvSpPr txBox="1"/>
          <p:nvPr>
            <p:ph type="ctrTitle"/>
          </p:nvPr>
        </p:nvSpPr>
        <p:spPr>
          <a:xfrm>
            <a:off x="457200" y="463073"/>
            <a:ext cx="62718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Verizon NHG DS"/>
              <a:buNone/>
              <a:defRPr b="1" i="0" sz="60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37"/>
          <p:cNvSpPr txBox="1"/>
          <p:nvPr>
            <p:ph idx="1" type="subTitle"/>
          </p:nvPr>
        </p:nvSpPr>
        <p:spPr>
          <a:xfrm>
            <a:off x="457200" y="2291873"/>
            <a:ext cx="41148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erizon NHG TX"/>
              <a:buNone/>
              <a:defRPr b="0" i="0" sz="24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1pPr>
            <a:lvl2pPr lvl="1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Verizon NHG TX"/>
              <a:buNone/>
              <a:defRPr b="1" sz="2000">
                <a:solidFill>
                  <a:schemeClr val="lt1"/>
                </a:solidFill>
              </a:defRPr>
            </a:lvl2pPr>
            <a:lvl3pPr lvl="2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3pPr>
            <a:lvl4pPr lvl="3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4pPr>
            <a:lvl5pPr lvl="4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5pPr>
            <a:lvl6pPr lvl="5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6pPr>
            <a:lvl7pPr lvl="6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7pPr>
            <a:lvl8pPr lvl="7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8pPr>
            <a:lvl9pPr lvl="8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4" name="Google Shape;184;p37"/>
          <p:cNvSpPr/>
          <p:nvPr/>
        </p:nvSpPr>
        <p:spPr>
          <a:xfrm>
            <a:off x="44181" y="4572318"/>
            <a:ext cx="8513100" cy="57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  <p:pic>
        <p:nvPicPr>
          <p:cNvPr id="185" name="Google Shape;185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1886" y="4584645"/>
            <a:ext cx="1123624" cy="421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 Section Header">
  <p:cSld name="Section Header">
    <p:bg>
      <p:bgPr>
        <a:solidFill>
          <a:schemeClr val="dk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8"/>
          <p:cNvSpPr txBox="1"/>
          <p:nvPr>
            <p:ph type="title"/>
          </p:nvPr>
        </p:nvSpPr>
        <p:spPr>
          <a:xfrm>
            <a:off x="457200" y="594359"/>
            <a:ext cx="7086600" cy="14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Verizon NHG DS"/>
              <a:buNone/>
              <a:defRPr b="1" sz="4000" cap="none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38"/>
          <p:cNvSpPr txBox="1"/>
          <p:nvPr>
            <p:ph idx="1" type="body"/>
          </p:nvPr>
        </p:nvSpPr>
        <p:spPr>
          <a:xfrm>
            <a:off x="457200" y="2057400"/>
            <a:ext cx="7086600" cy="23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izon NHG TX"/>
              <a:buNone/>
              <a:defRPr b="0" i="0" sz="18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izon NHG TX"/>
              <a:buNone/>
              <a:defRPr b="0" i="0" sz="18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2pPr>
            <a:lvl3pPr indent="-3429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 sz="18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b="0" i="0" sz="18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4pPr>
            <a:lvl5pPr indent="-3429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b="0" i="0" sz="18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9pPr>
          </a:lstStyle>
          <a:p/>
        </p:txBody>
      </p:sp>
      <p:cxnSp>
        <p:nvCxnSpPr>
          <p:cNvPr id="189" name="Google Shape;189;p38"/>
          <p:cNvCxnSpPr/>
          <p:nvPr/>
        </p:nvCxnSpPr>
        <p:spPr>
          <a:xfrm>
            <a:off x="457200" y="457200"/>
            <a:ext cx="8229600" cy="0"/>
          </a:xfrm>
          <a:prstGeom prst="straightConnector1">
            <a:avLst/>
          </a:prstGeom>
          <a:noFill/>
          <a:ln cap="flat" cmpd="sng" w="476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0" name="Google Shape;190;p38"/>
          <p:cNvSpPr txBox="1"/>
          <p:nvPr>
            <p:ph idx="12" type="sldNum"/>
          </p:nvPr>
        </p:nvSpPr>
        <p:spPr>
          <a:xfrm>
            <a:off x="8458200" y="4700016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sz="700">
                <a:solidFill>
                  <a:schemeClr val="lt2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indent="0" lvl="1" marL="0" rtl="0" algn="r">
              <a:spcBef>
                <a:spcPts val="0"/>
              </a:spcBef>
              <a:buNone/>
              <a:defRPr b="1" sz="700">
                <a:solidFill>
                  <a:schemeClr val="lt2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2pPr>
            <a:lvl3pPr indent="0" lvl="2" marL="0" rtl="0" algn="r">
              <a:spcBef>
                <a:spcPts val="0"/>
              </a:spcBef>
              <a:buNone/>
              <a:defRPr b="1" sz="700">
                <a:solidFill>
                  <a:schemeClr val="lt2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3pPr>
            <a:lvl4pPr indent="0" lvl="3" marL="0" rtl="0" algn="r">
              <a:spcBef>
                <a:spcPts val="0"/>
              </a:spcBef>
              <a:buNone/>
              <a:defRPr b="1" sz="700">
                <a:solidFill>
                  <a:schemeClr val="lt2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4pPr>
            <a:lvl5pPr indent="0" lvl="4" marL="0" rtl="0" algn="r">
              <a:spcBef>
                <a:spcPts val="0"/>
              </a:spcBef>
              <a:buNone/>
              <a:defRPr b="1" sz="700">
                <a:solidFill>
                  <a:schemeClr val="lt2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5pPr>
            <a:lvl6pPr indent="0" lvl="5" marL="0" rtl="0" algn="r">
              <a:spcBef>
                <a:spcPts val="0"/>
              </a:spcBef>
              <a:buNone/>
              <a:defRPr b="1" sz="700">
                <a:solidFill>
                  <a:schemeClr val="lt2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6pPr>
            <a:lvl7pPr indent="0" lvl="6" marL="0" rtl="0" algn="r">
              <a:spcBef>
                <a:spcPts val="0"/>
              </a:spcBef>
              <a:buNone/>
              <a:defRPr b="1" sz="700">
                <a:solidFill>
                  <a:schemeClr val="lt2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7pPr>
            <a:lvl8pPr indent="0" lvl="7" marL="0" rtl="0" algn="r">
              <a:spcBef>
                <a:spcPts val="0"/>
              </a:spcBef>
              <a:buNone/>
              <a:defRPr b="1" sz="700">
                <a:solidFill>
                  <a:schemeClr val="lt2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8pPr>
            <a:lvl9pPr indent="0" lvl="8" marL="0" rtl="0" algn="r">
              <a:spcBef>
                <a:spcPts val="0"/>
              </a:spcBef>
              <a:buNone/>
              <a:defRPr b="1" sz="700">
                <a:solidFill>
                  <a:schemeClr val="lt2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38"/>
          <p:cNvSpPr txBox="1"/>
          <p:nvPr/>
        </p:nvSpPr>
        <p:spPr>
          <a:xfrm>
            <a:off x="1012342" y="4700016"/>
            <a:ext cx="71247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38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5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rPr>
              <a:t>Verizon confidential and proprietary. Unauthorized disclosure, reproduction or other use prohibited.</a:t>
            </a:r>
            <a:endParaRPr b="0" i="0" sz="650">
              <a:solidFill>
                <a:schemeClr val="lt1"/>
              </a:solidFill>
              <a:latin typeface="Verizon NHG DS"/>
              <a:ea typeface="Verizon NHG DS"/>
              <a:cs typeface="Verizon NHG DS"/>
              <a:sym typeface="Verizon NHG D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 Agenda">
  <p:cSld name="Agenda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9"/>
          <p:cNvSpPr txBox="1"/>
          <p:nvPr>
            <p:ph type="title"/>
          </p:nvPr>
        </p:nvSpPr>
        <p:spPr>
          <a:xfrm>
            <a:off x="457200" y="594360"/>
            <a:ext cx="70866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izon NHG DS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39"/>
          <p:cNvSpPr txBox="1"/>
          <p:nvPr>
            <p:ph idx="1" type="body"/>
          </p:nvPr>
        </p:nvSpPr>
        <p:spPr>
          <a:xfrm>
            <a:off x="457200" y="1352550"/>
            <a:ext cx="7086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izon NHG DS"/>
              <a:buAutoNum type="arabicPeriod"/>
              <a:defRPr sz="1600"/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048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9pPr>
          </a:lstStyle>
          <a:p/>
        </p:txBody>
      </p:sp>
      <p:sp>
        <p:nvSpPr>
          <p:cNvPr id="195" name="Google Shape;195;p39"/>
          <p:cNvSpPr txBox="1"/>
          <p:nvPr>
            <p:ph idx="12" type="sldNum"/>
          </p:nvPr>
        </p:nvSpPr>
        <p:spPr>
          <a:xfrm>
            <a:off x="8458200" y="4700016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indent="0" lvl="1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2pPr>
            <a:lvl3pPr indent="0" lvl="2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3pPr>
            <a:lvl4pPr indent="0" lvl="3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4pPr>
            <a:lvl5pPr indent="0" lvl="4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5pPr>
            <a:lvl6pPr indent="0" lvl="5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6pPr>
            <a:lvl7pPr indent="0" lvl="6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7pPr>
            <a:lvl8pPr indent="0" lvl="7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8pPr>
            <a:lvl9pPr indent="0" lvl="8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6" name="Google Shape;196;p39"/>
          <p:cNvCxnSpPr/>
          <p:nvPr/>
        </p:nvCxnSpPr>
        <p:spPr>
          <a:xfrm>
            <a:off x="457200" y="457200"/>
            <a:ext cx="8229600" cy="0"/>
          </a:xfrm>
          <a:prstGeom prst="straightConnector1">
            <a:avLst/>
          </a:prstGeom>
          <a:noFill/>
          <a:ln cap="flat" cmpd="sng" w="476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 Agenda - Reverse">
  <p:cSld name="Agenda - Reverse">
    <p:bg>
      <p:bgPr>
        <a:solidFill>
          <a:schemeClr val="dk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0"/>
          <p:cNvSpPr txBox="1"/>
          <p:nvPr>
            <p:ph type="title"/>
          </p:nvPr>
        </p:nvSpPr>
        <p:spPr>
          <a:xfrm>
            <a:off x="457200" y="594360"/>
            <a:ext cx="70866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Verizon NHG DS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40"/>
          <p:cNvSpPr txBox="1"/>
          <p:nvPr>
            <p:ph idx="1" type="body"/>
          </p:nvPr>
        </p:nvSpPr>
        <p:spPr>
          <a:xfrm>
            <a:off x="457200" y="1352550"/>
            <a:ext cx="7086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izon NHG DS"/>
              <a:buAutoNum type="arabicPeriod"/>
              <a:defRPr sz="16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erizon NHG TX"/>
              <a:buNone/>
              <a:defRPr>
                <a:solidFill>
                  <a:schemeClr val="lt1"/>
                </a:solidFill>
              </a:defRPr>
            </a:lvl2pPr>
            <a:lvl3pPr indent="-3048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indent="-3048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–"/>
              <a:defRPr>
                <a:solidFill>
                  <a:schemeClr val="lt1"/>
                </a:solidFill>
              </a:defRPr>
            </a:lvl4pPr>
            <a:lvl5pPr indent="-3048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–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048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9pPr>
          </a:lstStyle>
          <a:p/>
        </p:txBody>
      </p:sp>
      <p:cxnSp>
        <p:nvCxnSpPr>
          <p:cNvPr id="200" name="Google Shape;200;p40"/>
          <p:cNvCxnSpPr/>
          <p:nvPr/>
        </p:nvCxnSpPr>
        <p:spPr>
          <a:xfrm>
            <a:off x="457200" y="457200"/>
            <a:ext cx="8229600" cy="0"/>
          </a:xfrm>
          <a:prstGeom prst="straightConnector1">
            <a:avLst/>
          </a:prstGeom>
          <a:noFill/>
          <a:ln cap="flat" cmpd="sng" w="476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1" name="Google Shape;201;p40"/>
          <p:cNvSpPr txBox="1"/>
          <p:nvPr>
            <p:ph idx="12" type="sldNum"/>
          </p:nvPr>
        </p:nvSpPr>
        <p:spPr>
          <a:xfrm>
            <a:off x="8458200" y="4700016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sz="700">
                <a:solidFill>
                  <a:schemeClr val="lt2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indent="0" lvl="1" marL="0" rtl="0" algn="r">
              <a:spcBef>
                <a:spcPts val="0"/>
              </a:spcBef>
              <a:buNone/>
              <a:defRPr b="1" sz="700">
                <a:solidFill>
                  <a:schemeClr val="lt2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2pPr>
            <a:lvl3pPr indent="0" lvl="2" marL="0" rtl="0" algn="r">
              <a:spcBef>
                <a:spcPts val="0"/>
              </a:spcBef>
              <a:buNone/>
              <a:defRPr b="1" sz="700">
                <a:solidFill>
                  <a:schemeClr val="lt2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3pPr>
            <a:lvl4pPr indent="0" lvl="3" marL="0" rtl="0" algn="r">
              <a:spcBef>
                <a:spcPts val="0"/>
              </a:spcBef>
              <a:buNone/>
              <a:defRPr b="1" sz="700">
                <a:solidFill>
                  <a:schemeClr val="lt2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4pPr>
            <a:lvl5pPr indent="0" lvl="4" marL="0" rtl="0" algn="r">
              <a:spcBef>
                <a:spcPts val="0"/>
              </a:spcBef>
              <a:buNone/>
              <a:defRPr b="1" sz="700">
                <a:solidFill>
                  <a:schemeClr val="lt2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5pPr>
            <a:lvl6pPr indent="0" lvl="5" marL="0" rtl="0" algn="r">
              <a:spcBef>
                <a:spcPts val="0"/>
              </a:spcBef>
              <a:buNone/>
              <a:defRPr b="1" sz="700">
                <a:solidFill>
                  <a:schemeClr val="lt2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6pPr>
            <a:lvl7pPr indent="0" lvl="6" marL="0" rtl="0" algn="r">
              <a:spcBef>
                <a:spcPts val="0"/>
              </a:spcBef>
              <a:buNone/>
              <a:defRPr b="1" sz="700">
                <a:solidFill>
                  <a:schemeClr val="lt2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7pPr>
            <a:lvl8pPr indent="0" lvl="7" marL="0" rtl="0" algn="r">
              <a:spcBef>
                <a:spcPts val="0"/>
              </a:spcBef>
              <a:buNone/>
              <a:defRPr b="1" sz="700">
                <a:solidFill>
                  <a:schemeClr val="lt2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8pPr>
            <a:lvl9pPr indent="0" lvl="8" marL="0" rtl="0" algn="r">
              <a:spcBef>
                <a:spcPts val="0"/>
              </a:spcBef>
              <a:buNone/>
              <a:defRPr b="1" sz="700">
                <a:solidFill>
                  <a:schemeClr val="lt2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" name="Google Shape;202;p40"/>
          <p:cNvSpPr txBox="1"/>
          <p:nvPr/>
        </p:nvSpPr>
        <p:spPr>
          <a:xfrm>
            <a:off x="1012342" y="4700016"/>
            <a:ext cx="71247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38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5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rPr>
              <a:t>Verizon confidential and proprietary. Unauthorized disclosure, reproduction or other use prohibited.</a:t>
            </a:r>
            <a:endParaRPr b="0" i="0" sz="650">
              <a:solidFill>
                <a:schemeClr val="lt1"/>
              </a:solidFill>
              <a:latin typeface="Verizon NHG DS"/>
              <a:ea typeface="Verizon NHG DS"/>
              <a:cs typeface="Verizon NHG DS"/>
              <a:sym typeface="Verizon NHG DS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 Title and Content">
  <p:cSld name="Title and Content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/>
          <p:nvPr>
            <p:ph idx="1" type="body"/>
          </p:nvPr>
        </p:nvSpPr>
        <p:spPr>
          <a:xfrm>
            <a:off x="457200" y="1352550"/>
            <a:ext cx="7086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205" name="Google Shape;205;p41"/>
          <p:cNvSpPr txBox="1"/>
          <p:nvPr>
            <p:ph idx="12" type="sldNum"/>
          </p:nvPr>
        </p:nvSpPr>
        <p:spPr>
          <a:xfrm>
            <a:off x="8458200" y="4700016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indent="0" lvl="1" marL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2pPr>
            <a:lvl3pPr indent="0" lvl="2" marL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3pPr>
            <a:lvl4pPr indent="0" lvl="3" marL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4pPr>
            <a:lvl5pPr indent="0" lvl="4" marL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5pPr>
            <a:lvl6pPr indent="0" lvl="5" marL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6pPr>
            <a:lvl7pPr indent="0" lvl="6" marL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7pPr>
            <a:lvl8pPr indent="0" lvl="7" marL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8pPr>
            <a:lvl9pPr indent="0" lvl="8" marL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6" name="Google Shape;206;p41"/>
          <p:cNvCxnSpPr/>
          <p:nvPr/>
        </p:nvCxnSpPr>
        <p:spPr>
          <a:xfrm>
            <a:off x="457200" y="457200"/>
            <a:ext cx="8229600" cy="0"/>
          </a:xfrm>
          <a:prstGeom prst="straightConnector1">
            <a:avLst/>
          </a:prstGeom>
          <a:noFill/>
          <a:ln cap="flat" cmpd="sng" w="476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7" name="Google Shape;207;p41"/>
          <p:cNvSpPr txBox="1"/>
          <p:nvPr>
            <p:ph type="title"/>
          </p:nvPr>
        </p:nvSpPr>
        <p:spPr>
          <a:xfrm>
            <a:off x="457200" y="590550"/>
            <a:ext cx="7086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External Cover - Reverse">
  <p:cSld name="Cover slide - wht_1_1">
    <p:bg>
      <p:bgPr>
        <a:solidFill>
          <a:schemeClr val="dk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ctrTitle"/>
          </p:nvPr>
        </p:nvSpPr>
        <p:spPr>
          <a:xfrm>
            <a:off x="457200" y="463073"/>
            <a:ext cx="62718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Verizon NHG DS"/>
              <a:buNone/>
              <a:defRPr b="1" i="0" sz="60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457200" y="2291873"/>
            <a:ext cx="41148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erizon NHG TX"/>
              <a:buNone/>
              <a:defRPr b="0" i="0" sz="24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1pPr>
            <a:lvl2pPr lvl="1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Verizon NHG TX"/>
              <a:buNone/>
              <a:defRPr b="1" sz="2000">
                <a:solidFill>
                  <a:schemeClr val="lt1"/>
                </a:solidFill>
              </a:defRPr>
            </a:lvl2pPr>
            <a:lvl3pPr lvl="2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3pPr>
            <a:lvl4pPr lvl="3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4pPr>
            <a:lvl5pPr lvl="4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5pPr>
            <a:lvl6pPr lvl="5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6pPr>
            <a:lvl7pPr lvl="6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7pPr>
            <a:lvl8pPr lvl="7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8pPr>
            <a:lvl9pPr lvl="8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/>
          <p:nvPr/>
        </p:nvSpPr>
        <p:spPr>
          <a:xfrm>
            <a:off x="44181" y="4572318"/>
            <a:ext cx="8513100" cy="57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  <p:pic>
        <p:nvPicPr>
          <p:cNvPr id="30" name="Google Shape;30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1886" y="4584645"/>
            <a:ext cx="1123624" cy="421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 Title and 2 Column Content">
  <p:cSld name="Title and 2 Column Content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2"/>
          <p:cNvSpPr txBox="1"/>
          <p:nvPr>
            <p:ph idx="12" type="sldNum"/>
          </p:nvPr>
        </p:nvSpPr>
        <p:spPr>
          <a:xfrm>
            <a:off x="8458200" y="4700016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indent="0" lvl="1" marL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2pPr>
            <a:lvl3pPr indent="0" lvl="2" marL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3pPr>
            <a:lvl4pPr indent="0" lvl="3" marL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4pPr>
            <a:lvl5pPr indent="0" lvl="4" marL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5pPr>
            <a:lvl6pPr indent="0" lvl="5" marL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6pPr>
            <a:lvl7pPr indent="0" lvl="6" marL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7pPr>
            <a:lvl8pPr indent="0" lvl="7" marL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8pPr>
            <a:lvl9pPr indent="0" lvl="8" marL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0" name="Google Shape;210;p42"/>
          <p:cNvCxnSpPr/>
          <p:nvPr/>
        </p:nvCxnSpPr>
        <p:spPr>
          <a:xfrm>
            <a:off x="457200" y="457200"/>
            <a:ext cx="8229600" cy="0"/>
          </a:xfrm>
          <a:prstGeom prst="straightConnector1">
            <a:avLst/>
          </a:prstGeom>
          <a:noFill/>
          <a:ln cap="flat" cmpd="sng" w="476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1" name="Google Shape;211;p42"/>
          <p:cNvSpPr txBox="1"/>
          <p:nvPr>
            <p:ph idx="1" type="body"/>
          </p:nvPr>
        </p:nvSpPr>
        <p:spPr>
          <a:xfrm>
            <a:off x="457201" y="1352550"/>
            <a:ext cx="40179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212" name="Google Shape;212;p42"/>
          <p:cNvSpPr txBox="1"/>
          <p:nvPr>
            <p:ph type="title"/>
          </p:nvPr>
        </p:nvSpPr>
        <p:spPr>
          <a:xfrm>
            <a:off x="457200" y="590550"/>
            <a:ext cx="7086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42"/>
          <p:cNvSpPr txBox="1"/>
          <p:nvPr>
            <p:ph idx="2" type="body"/>
          </p:nvPr>
        </p:nvSpPr>
        <p:spPr>
          <a:xfrm>
            <a:off x="4668982" y="1352550"/>
            <a:ext cx="40179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Three Column Text and Photos">
  <p:cSld name="Three Column Text and Photos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3"/>
          <p:cNvSpPr txBox="1"/>
          <p:nvPr>
            <p:ph idx="12" type="sldNum"/>
          </p:nvPr>
        </p:nvSpPr>
        <p:spPr>
          <a:xfrm>
            <a:off x="8458200" y="4700016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indent="0" lvl="1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2pPr>
            <a:lvl3pPr indent="0" lvl="2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3pPr>
            <a:lvl4pPr indent="0" lvl="3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4pPr>
            <a:lvl5pPr indent="0" lvl="4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5pPr>
            <a:lvl6pPr indent="0" lvl="5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6pPr>
            <a:lvl7pPr indent="0" lvl="6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7pPr>
            <a:lvl8pPr indent="0" lvl="7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8pPr>
            <a:lvl9pPr indent="0" lvl="8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6" name="Google Shape;216;p43"/>
          <p:cNvCxnSpPr/>
          <p:nvPr/>
        </p:nvCxnSpPr>
        <p:spPr>
          <a:xfrm>
            <a:off x="457200" y="457200"/>
            <a:ext cx="8229600" cy="0"/>
          </a:xfrm>
          <a:prstGeom prst="straightConnector1">
            <a:avLst/>
          </a:prstGeom>
          <a:noFill/>
          <a:ln cap="flat" cmpd="sng" w="476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7" name="Google Shape;217;p43"/>
          <p:cNvSpPr txBox="1"/>
          <p:nvPr>
            <p:ph idx="1" type="body"/>
          </p:nvPr>
        </p:nvSpPr>
        <p:spPr>
          <a:xfrm>
            <a:off x="6119213" y="3032360"/>
            <a:ext cx="2567700" cy="1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  <a:defRPr b="1"/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218" name="Google Shape;218;p43"/>
          <p:cNvSpPr txBox="1"/>
          <p:nvPr>
            <p:ph idx="2" type="body"/>
          </p:nvPr>
        </p:nvSpPr>
        <p:spPr>
          <a:xfrm>
            <a:off x="3288207" y="3032360"/>
            <a:ext cx="2567700" cy="1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  <a:defRPr b="1"/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219" name="Google Shape;219;p43"/>
          <p:cNvSpPr txBox="1"/>
          <p:nvPr>
            <p:ph idx="3" type="body"/>
          </p:nvPr>
        </p:nvSpPr>
        <p:spPr>
          <a:xfrm>
            <a:off x="457200" y="3032360"/>
            <a:ext cx="2567700" cy="1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  <a:defRPr b="1"/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220" name="Google Shape;220;p43"/>
          <p:cNvSpPr/>
          <p:nvPr>
            <p:ph idx="4" type="pic"/>
          </p:nvPr>
        </p:nvSpPr>
        <p:spPr>
          <a:xfrm>
            <a:off x="457200" y="1352550"/>
            <a:ext cx="2567700" cy="15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  <a:defRPr b="1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1pPr>
            <a:lvl2pPr lvl="1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9pPr>
          </a:lstStyle>
          <a:p/>
        </p:txBody>
      </p:sp>
      <p:sp>
        <p:nvSpPr>
          <p:cNvPr id="221" name="Google Shape;221;p43"/>
          <p:cNvSpPr/>
          <p:nvPr>
            <p:ph idx="5" type="pic"/>
          </p:nvPr>
        </p:nvSpPr>
        <p:spPr>
          <a:xfrm>
            <a:off x="3288206" y="1352550"/>
            <a:ext cx="2567700" cy="15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  <a:defRPr b="1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1pPr>
            <a:lvl2pPr lvl="1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9pPr>
          </a:lstStyle>
          <a:p/>
        </p:txBody>
      </p:sp>
      <p:sp>
        <p:nvSpPr>
          <p:cNvPr id="222" name="Google Shape;222;p43"/>
          <p:cNvSpPr/>
          <p:nvPr>
            <p:ph idx="6" type="pic"/>
          </p:nvPr>
        </p:nvSpPr>
        <p:spPr>
          <a:xfrm>
            <a:off x="6119213" y="1352550"/>
            <a:ext cx="2567700" cy="15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  <a:defRPr b="1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1pPr>
            <a:lvl2pPr lvl="1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9pPr>
          </a:lstStyle>
          <a:p/>
        </p:txBody>
      </p:sp>
      <p:sp>
        <p:nvSpPr>
          <p:cNvPr id="223" name="Google Shape;223;p43"/>
          <p:cNvSpPr txBox="1"/>
          <p:nvPr>
            <p:ph type="title"/>
          </p:nvPr>
        </p:nvSpPr>
        <p:spPr>
          <a:xfrm>
            <a:off x="457200" y="590550"/>
            <a:ext cx="7086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Four Column Text and Photos">
  <p:cSld name="Four Column Text and Photos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4"/>
          <p:cNvSpPr txBox="1"/>
          <p:nvPr>
            <p:ph idx="12" type="sldNum"/>
          </p:nvPr>
        </p:nvSpPr>
        <p:spPr>
          <a:xfrm>
            <a:off x="8458200" y="4700016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indent="0" lvl="1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2pPr>
            <a:lvl3pPr indent="0" lvl="2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3pPr>
            <a:lvl4pPr indent="0" lvl="3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4pPr>
            <a:lvl5pPr indent="0" lvl="4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5pPr>
            <a:lvl6pPr indent="0" lvl="5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6pPr>
            <a:lvl7pPr indent="0" lvl="6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7pPr>
            <a:lvl8pPr indent="0" lvl="7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8pPr>
            <a:lvl9pPr indent="0" lvl="8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6" name="Google Shape;226;p44"/>
          <p:cNvCxnSpPr/>
          <p:nvPr/>
        </p:nvCxnSpPr>
        <p:spPr>
          <a:xfrm>
            <a:off x="457200" y="457200"/>
            <a:ext cx="8229600" cy="0"/>
          </a:xfrm>
          <a:prstGeom prst="straightConnector1">
            <a:avLst/>
          </a:prstGeom>
          <a:noFill/>
          <a:ln cap="flat" cmpd="sng" w="476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7" name="Google Shape;227;p44"/>
          <p:cNvSpPr txBox="1"/>
          <p:nvPr>
            <p:ph idx="1" type="body"/>
          </p:nvPr>
        </p:nvSpPr>
        <p:spPr>
          <a:xfrm>
            <a:off x="4701228" y="3032360"/>
            <a:ext cx="1869900" cy="13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  <a:defRPr b="1"/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228" name="Google Shape;228;p44"/>
          <p:cNvSpPr txBox="1"/>
          <p:nvPr>
            <p:ph idx="2" type="body"/>
          </p:nvPr>
        </p:nvSpPr>
        <p:spPr>
          <a:xfrm>
            <a:off x="2572863" y="3032360"/>
            <a:ext cx="1869900" cy="13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  <a:defRPr b="1"/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229" name="Google Shape;229;p44"/>
          <p:cNvSpPr txBox="1"/>
          <p:nvPr>
            <p:ph idx="3" type="body"/>
          </p:nvPr>
        </p:nvSpPr>
        <p:spPr>
          <a:xfrm>
            <a:off x="457200" y="3032360"/>
            <a:ext cx="1869900" cy="13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  <a:defRPr b="1"/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230" name="Google Shape;230;p44"/>
          <p:cNvSpPr/>
          <p:nvPr>
            <p:ph idx="4" type="pic"/>
          </p:nvPr>
        </p:nvSpPr>
        <p:spPr>
          <a:xfrm>
            <a:off x="457200" y="1352550"/>
            <a:ext cx="1869900" cy="15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  <a:defRPr b="1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1pPr>
            <a:lvl2pPr lvl="1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9pPr>
          </a:lstStyle>
          <a:p/>
        </p:txBody>
      </p:sp>
      <p:sp>
        <p:nvSpPr>
          <p:cNvPr id="231" name="Google Shape;231;p44"/>
          <p:cNvSpPr/>
          <p:nvPr>
            <p:ph idx="5" type="pic"/>
          </p:nvPr>
        </p:nvSpPr>
        <p:spPr>
          <a:xfrm>
            <a:off x="2572862" y="1352550"/>
            <a:ext cx="1869900" cy="15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  <a:defRPr b="1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1pPr>
            <a:lvl2pPr lvl="1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9pPr>
          </a:lstStyle>
          <a:p/>
        </p:txBody>
      </p:sp>
      <p:sp>
        <p:nvSpPr>
          <p:cNvPr id="232" name="Google Shape;232;p44"/>
          <p:cNvSpPr/>
          <p:nvPr>
            <p:ph idx="6" type="pic"/>
          </p:nvPr>
        </p:nvSpPr>
        <p:spPr>
          <a:xfrm>
            <a:off x="4701228" y="1352550"/>
            <a:ext cx="1869900" cy="15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  <a:defRPr b="1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1pPr>
            <a:lvl2pPr lvl="1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9pPr>
          </a:lstStyle>
          <a:p/>
        </p:txBody>
      </p:sp>
      <p:sp>
        <p:nvSpPr>
          <p:cNvPr id="233" name="Google Shape;233;p44"/>
          <p:cNvSpPr txBox="1"/>
          <p:nvPr>
            <p:ph type="title"/>
          </p:nvPr>
        </p:nvSpPr>
        <p:spPr>
          <a:xfrm>
            <a:off x="457200" y="590550"/>
            <a:ext cx="7086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44"/>
          <p:cNvSpPr txBox="1"/>
          <p:nvPr>
            <p:ph idx="7" type="body"/>
          </p:nvPr>
        </p:nvSpPr>
        <p:spPr>
          <a:xfrm>
            <a:off x="6816891" y="3032360"/>
            <a:ext cx="1869900" cy="13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  <a:defRPr b="1"/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235" name="Google Shape;235;p44"/>
          <p:cNvSpPr/>
          <p:nvPr>
            <p:ph idx="8" type="pic"/>
          </p:nvPr>
        </p:nvSpPr>
        <p:spPr>
          <a:xfrm>
            <a:off x="6816891" y="1352550"/>
            <a:ext cx="1869900" cy="15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  <a:defRPr b="1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1pPr>
            <a:lvl2pPr lvl="1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No Overline">
  <p:cSld name="Complex Char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5"/>
          <p:cNvSpPr txBox="1"/>
          <p:nvPr>
            <p:ph idx="12" type="sldNum"/>
          </p:nvPr>
        </p:nvSpPr>
        <p:spPr>
          <a:xfrm>
            <a:off x="8458200" y="4700016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indent="0" lvl="1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2pPr>
            <a:lvl3pPr indent="0" lvl="2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3pPr>
            <a:lvl4pPr indent="0" lvl="3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4pPr>
            <a:lvl5pPr indent="0" lvl="4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5pPr>
            <a:lvl6pPr indent="0" lvl="5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6pPr>
            <a:lvl7pPr indent="0" lvl="6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7pPr>
            <a:lvl8pPr indent="0" lvl="7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8pPr>
            <a:lvl9pPr indent="0" lvl="8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" name="Google Shape;238;p45"/>
          <p:cNvSpPr txBox="1"/>
          <p:nvPr>
            <p:ph type="title"/>
          </p:nvPr>
        </p:nvSpPr>
        <p:spPr>
          <a:xfrm>
            <a:off x="457200" y="247650"/>
            <a:ext cx="7086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45"/>
          <p:cNvSpPr txBox="1"/>
          <p:nvPr>
            <p:ph idx="1" type="body"/>
          </p:nvPr>
        </p:nvSpPr>
        <p:spPr>
          <a:xfrm>
            <a:off x="457200" y="590550"/>
            <a:ext cx="82296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Statement">
  <p:cSld name="Statement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6"/>
          <p:cNvSpPr txBox="1"/>
          <p:nvPr>
            <p:ph type="title"/>
          </p:nvPr>
        </p:nvSpPr>
        <p:spPr>
          <a:xfrm>
            <a:off x="457199" y="594359"/>
            <a:ext cx="70866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izon NHG DS"/>
              <a:buNone/>
              <a:defRPr sz="4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46"/>
          <p:cNvSpPr txBox="1"/>
          <p:nvPr>
            <p:ph idx="12" type="sldNum"/>
          </p:nvPr>
        </p:nvSpPr>
        <p:spPr>
          <a:xfrm>
            <a:off x="8458200" y="4700016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indent="0" lvl="1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2pPr>
            <a:lvl3pPr indent="0" lvl="2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3pPr>
            <a:lvl4pPr indent="0" lvl="3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4pPr>
            <a:lvl5pPr indent="0" lvl="4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5pPr>
            <a:lvl6pPr indent="0" lvl="5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6pPr>
            <a:lvl7pPr indent="0" lvl="6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7pPr>
            <a:lvl8pPr indent="0" lvl="7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8pPr>
            <a:lvl9pPr indent="0" lvl="8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Statement - Reverse">
  <p:cSld name="Statement - Reverse">
    <p:bg>
      <p:bgPr>
        <a:solidFill>
          <a:schemeClr val="dk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7"/>
          <p:cNvSpPr txBox="1"/>
          <p:nvPr>
            <p:ph type="title"/>
          </p:nvPr>
        </p:nvSpPr>
        <p:spPr>
          <a:xfrm>
            <a:off x="457200" y="594359"/>
            <a:ext cx="70866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Verizon NHG DS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47"/>
          <p:cNvSpPr txBox="1"/>
          <p:nvPr>
            <p:ph idx="12" type="sldNum"/>
          </p:nvPr>
        </p:nvSpPr>
        <p:spPr>
          <a:xfrm>
            <a:off x="8458200" y="4700016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indent="0" lvl="1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2pPr>
            <a:lvl3pPr indent="0" lvl="2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3pPr>
            <a:lvl4pPr indent="0" lvl="3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4pPr>
            <a:lvl5pPr indent="0" lvl="4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5pPr>
            <a:lvl6pPr indent="0" lvl="5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6pPr>
            <a:lvl7pPr indent="0" lvl="6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7pPr>
            <a:lvl8pPr indent="0" lvl="7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8pPr>
            <a:lvl9pPr indent="0" lvl="8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47"/>
          <p:cNvSpPr/>
          <p:nvPr/>
        </p:nvSpPr>
        <p:spPr>
          <a:xfrm>
            <a:off x="108488" y="4531602"/>
            <a:ext cx="2588100" cy="57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  <p:sp>
        <p:nvSpPr>
          <p:cNvPr id="247" name="Google Shape;247;p47"/>
          <p:cNvSpPr txBox="1"/>
          <p:nvPr/>
        </p:nvSpPr>
        <p:spPr>
          <a:xfrm>
            <a:off x="1012342" y="4700016"/>
            <a:ext cx="71247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38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5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rPr>
              <a:t>Verizon confidential and proprietary. Unauthorized disclosure, reproduction or other use prohibited.</a:t>
            </a:r>
            <a:endParaRPr b="0" i="0" sz="650">
              <a:solidFill>
                <a:schemeClr val="lt1"/>
              </a:solidFill>
              <a:latin typeface="Verizon NHG DS"/>
              <a:ea typeface="Verizon NHG DS"/>
              <a:cs typeface="Verizon NHG DS"/>
              <a:sym typeface="Verizon NHG DS"/>
            </a:endParaRPr>
          </a:p>
        </p:txBody>
      </p:sp>
      <p:pic>
        <p:nvPicPr>
          <p:cNvPr id="248" name="Google Shape;248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2014" y="4573128"/>
            <a:ext cx="402029" cy="43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Statement Photo Bg">
  <p:cSld name="Statement Photo Bg">
    <p:bg>
      <p:bgPr>
        <a:solidFill>
          <a:schemeClr val="lt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8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0" lIns="0" spcFirstLastPara="1" rIns="0" wrap="square" tIns="4572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  <a:defRPr b="1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1pPr>
            <a:lvl2pPr lvl="1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9pPr>
          </a:lstStyle>
          <a:p/>
        </p:txBody>
      </p:sp>
      <p:sp>
        <p:nvSpPr>
          <p:cNvPr id="251" name="Google Shape;251;p48"/>
          <p:cNvSpPr txBox="1"/>
          <p:nvPr>
            <p:ph type="title"/>
          </p:nvPr>
        </p:nvSpPr>
        <p:spPr>
          <a:xfrm>
            <a:off x="457200" y="594359"/>
            <a:ext cx="70866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izon NHG DS"/>
              <a:buNone/>
              <a:defRPr sz="4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48"/>
          <p:cNvSpPr txBox="1"/>
          <p:nvPr>
            <p:ph idx="12" type="sldNum"/>
          </p:nvPr>
        </p:nvSpPr>
        <p:spPr>
          <a:xfrm>
            <a:off x="8458200" y="4700016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indent="0" lvl="1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2pPr>
            <a:lvl3pPr indent="0" lvl="2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3pPr>
            <a:lvl4pPr indent="0" lvl="3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4pPr>
            <a:lvl5pPr indent="0" lvl="4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5pPr>
            <a:lvl6pPr indent="0" lvl="5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6pPr>
            <a:lvl7pPr indent="0" lvl="6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7pPr>
            <a:lvl8pPr indent="0" lvl="7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8pPr>
            <a:lvl9pPr indent="0" lvl="8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" name="Google Shape;253;p48"/>
          <p:cNvSpPr txBox="1"/>
          <p:nvPr/>
        </p:nvSpPr>
        <p:spPr>
          <a:xfrm>
            <a:off x="1012342" y="4612166"/>
            <a:ext cx="712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38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5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rPr>
              <a:t>Verizon confidential and proprietary. Unauthorized disclosure, reproduction or other use prohibited.</a:t>
            </a:r>
            <a:endParaRPr b="0" i="0" sz="650">
              <a:solidFill>
                <a:schemeClr val="dk1"/>
              </a:solidFill>
              <a:latin typeface="Verizon NHG DS"/>
              <a:ea typeface="Verizon NHG DS"/>
              <a:cs typeface="Verizon NHG DS"/>
              <a:sym typeface="Verizon NHG DS"/>
            </a:endParaRPr>
          </a:p>
        </p:txBody>
      </p:sp>
      <p:pic>
        <p:nvPicPr>
          <p:cNvPr id="254" name="Google Shape;254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2014" y="4573128"/>
            <a:ext cx="402029" cy="43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Statement Photo Bg - Reverse">
  <p:cSld name="Statement Photo Bg - Reverse">
    <p:bg>
      <p:bgPr>
        <a:solidFill>
          <a:schemeClr val="dk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9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0" lIns="0" spcFirstLastPara="1" rIns="0" wrap="square" tIns="4572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erizon NHG TX"/>
              <a:buNone/>
              <a:defRPr b="1" i="0" sz="1200" u="none" cap="none" strike="noStrike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1pPr>
            <a:lvl2pPr lvl="1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9pPr>
          </a:lstStyle>
          <a:p/>
        </p:txBody>
      </p:sp>
      <p:sp>
        <p:nvSpPr>
          <p:cNvPr id="257" name="Google Shape;257;p49"/>
          <p:cNvSpPr txBox="1"/>
          <p:nvPr>
            <p:ph type="title"/>
          </p:nvPr>
        </p:nvSpPr>
        <p:spPr>
          <a:xfrm>
            <a:off x="457200" y="594359"/>
            <a:ext cx="70866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Verizon NHG DS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49"/>
          <p:cNvSpPr txBox="1"/>
          <p:nvPr>
            <p:ph idx="12" type="sldNum"/>
          </p:nvPr>
        </p:nvSpPr>
        <p:spPr>
          <a:xfrm>
            <a:off x="8458200" y="4700016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indent="0" lvl="1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2pPr>
            <a:lvl3pPr indent="0" lvl="2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3pPr>
            <a:lvl4pPr indent="0" lvl="3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4pPr>
            <a:lvl5pPr indent="0" lvl="4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5pPr>
            <a:lvl6pPr indent="0" lvl="5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6pPr>
            <a:lvl7pPr indent="0" lvl="6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7pPr>
            <a:lvl8pPr indent="0" lvl="7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8pPr>
            <a:lvl9pPr indent="0" lvl="8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" name="Google Shape;259;p49"/>
          <p:cNvSpPr txBox="1"/>
          <p:nvPr/>
        </p:nvSpPr>
        <p:spPr>
          <a:xfrm>
            <a:off x="1012342" y="4700016"/>
            <a:ext cx="71247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38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5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rPr>
              <a:t>Verizon confidential and proprietary. Unauthorized disclosure, reproduction or other use prohibited.</a:t>
            </a:r>
            <a:endParaRPr b="0" i="0" sz="650">
              <a:solidFill>
                <a:schemeClr val="lt1"/>
              </a:solidFill>
              <a:latin typeface="Verizon NHG DS"/>
              <a:ea typeface="Verizon NHG DS"/>
              <a:cs typeface="Verizon NHG DS"/>
              <a:sym typeface="Verizon NHG DS"/>
            </a:endParaRPr>
          </a:p>
        </p:txBody>
      </p:sp>
      <p:pic>
        <p:nvPicPr>
          <p:cNvPr id="260" name="Google Shape;260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2014" y="4573128"/>
            <a:ext cx="402029" cy="43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Statement - Red">
  <p:cSld name="Statement - Red">
    <p:bg>
      <p:bgPr>
        <a:solidFill>
          <a:schemeClr val="accen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"/>
          <p:cNvSpPr txBox="1"/>
          <p:nvPr>
            <p:ph type="title"/>
          </p:nvPr>
        </p:nvSpPr>
        <p:spPr>
          <a:xfrm>
            <a:off x="457199" y="594359"/>
            <a:ext cx="70866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Verizon NHG DS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50"/>
          <p:cNvSpPr txBox="1"/>
          <p:nvPr>
            <p:ph idx="12" type="sldNum"/>
          </p:nvPr>
        </p:nvSpPr>
        <p:spPr>
          <a:xfrm>
            <a:off x="8458200" y="4700016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indent="0" lvl="1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2pPr>
            <a:lvl3pPr indent="0" lvl="2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3pPr>
            <a:lvl4pPr indent="0" lvl="3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4pPr>
            <a:lvl5pPr indent="0" lvl="4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5pPr>
            <a:lvl6pPr indent="0" lvl="5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6pPr>
            <a:lvl7pPr indent="0" lvl="6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7pPr>
            <a:lvl8pPr indent="0" lvl="7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8pPr>
            <a:lvl9pPr indent="0" lvl="8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4" name="Google Shape;264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2014" y="4573128"/>
            <a:ext cx="402022" cy="43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 Q&amp;A">
  <p:cSld name="Q&amp;A">
    <p:bg>
      <p:bgPr>
        <a:solidFill>
          <a:schemeClr val="dk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50" y="6350"/>
            <a:ext cx="9131298" cy="51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51"/>
          <p:cNvSpPr txBox="1"/>
          <p:nvPr>
            <p:ph idx="12" type="sldNum"/>
          </p:nvPr>
        </p:nvSpPr>
        <p:spPr>
          <a:xfrm>
            <a:off x="8458200" y="4700016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indent="0" lvl="1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2pPr>
            <a:lvl3pPr indent="0" lvl="2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3pPr>
            <a:lvl4pPr indent="0" lvl="3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4pPr>
            <a:lvl5pPr indent="0" lvl="4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5pPr>
            <a:lvl6pPr indent="0" lvl="5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6pPr>
            <a:lvl7pPr indent="0" lvl="6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7pPr>
            <a:lvl8pPr indent="0" lvl="7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8pPr>
            <a:lvl9pPr indent="0" lvl="8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8" name="Google Shape;268;p51"/>
          <p:cNvSpPr txBox="1"/>
          <p:nvPr/>
        </p:nvSpPr>
        <p:spPr>
          <a:xfrm>
            <a:off x="1012342" y="4700016"/>
            <a:ext cx="71247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38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5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rPr>
              <a:t>Verizon confidential and proprietary. Unauthorized disclosure, reproduction or other use prohibited.</a:t>
            </a:r>
            <a:endParaRPr b="0" i="0" sz="650">
              <a:solidFill>
                <a:schemeClr val="lt1"/>
              </a:solidFill>
              <a:latin typeface="Verizon NHG DS"/>
              <a:ea typeface="Verizon NHG DS"/>
              <a:cs typeface="Verizon NHG DS"/>
              <a:sym typeface="Verizon NHG DS"/>
            </a:endParaRPr>
          </a:p>
        </p:txBody>
      </p:sp>
      <p:pic>
        <p:nvPicPr>
          <p:cNvPr id="269" name="Google Shape;26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014" y="4573128"/>
            <a:ext cx="402029" cy="43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 Section Header">
  <p:cSld name="Section Header">
    <p:bg>
      <p:bgPr>
        <a:solidFill>
          <a:schemeClr val="dk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457200" y="594359"/>
            <a:ext cx="7086600" cy="14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Verizon NHG DS"/>
              <a:buNone/>
              <a:defRPr b="1" sz="4000" cap="none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457200" y="2057400"/>
            <a:ext cx="7086600" cy="23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izon NHG TX"/>
              <a:buNone/>
              <a:defRPr b="0" i="0" sz="18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izon NHG TX"/>
              <a:buNone/>
              <a:defRPr b="0" i="0" sz="18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2pPr>
            <a:lvl3pPr indent="-3429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 sz="18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b="0" i="0" sz="18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4pPr>
            <a:lvl5pPr indent="-3429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b="0" i="0" sz="18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9pPr>
          </a:lstStyle>
          <a:p/>
        </p:txBody>
      </p:sp>
      <p:cxnSp>
        <p:nvCxnSpPr>
          <p:cNvPr id="34" name="Google Shape;34;p6"/>
          <p:cNvCxnSpPr/>
          <p:nvPr/>
        </p:nvCxnSpPr>
        <p:spPr>
          <a:xfrm>
            <a:off x="457200" y="457200"/>
            <a:ext cx="8229600" cy="0"/>
          </a:xfrm>
          <a:prstGeom prst="straightConnector1">
            <a:avLst/>
          </a:prstGeom>
          <a:noFill/>
          <a:ln cap="flat" cmpd="sng" w="476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58200" y="4700016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sz="700">
                <a:solidFill>
                  <a:schemeClr val="lt2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indent="0" lvl="1" marL="0" rtl="0" algn="r">
              <a:spcBef>
                <a:spcPts val="0"/>
              </a:spcBef>
              <a:buNone/>
              <a:defRPr b="1" sz="700">
                <a:solidFill>
                  <a:schemeClr val="lt2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2pPr>
            <a:lvl3pPr indent="0" lvl="2" marL="0" rtl="0" algn="r">
              <a:spcBef>
                <a:spcPts val="0"/>
              </a:spcBef>
              <a:buNone/>
              <a:defRPr b="1" sz="700">
                <a:solidFill>
                  <a:schemeClr val="lt2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3pPr>
            <a:lvl4pPr indent="0" lvl="3" marL="0" rtl="0" algn="r">
              <a:spcBef>
                <a:spcPts val="0"/>
              </a:spcBef>
              <a:buNone/>
              <a:defRPr b="1" sz="700">
                <a:solidFill>
                  <a:schemeClr val="lt2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4pPr>
            <a:lvl5pPr indent="0" lvl="4" marL="0" rtl="0" algn="r">
              <a:spcBef>
                <a:spcPts val="0"/>
              </a:spcBef>
              <a:buNone/>
              <a:defRPr b="1" sz="700">
                <a:solidFill>
                  <a:schemeClr val="lt2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5pPr>
            <a:lvl6pPr indent="0" lvl="5" marL="0" rtl="0" algn="r">
              <a:spcBef>
                <a:spcPts val="0"/>
              </a:spcBef>
              <a:buNone/>
              <a:defRPr b="1" sz="700">
                <a:solidFill>
                  <a:schemeClr val="lt2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6pPr>
            <a:lvl7pPr indent="0" lvl="6" marL="0" rtl="0" algn="r">
              <a:spcBef>
                <a:spcPts val="0"/>
              </a:spcBef>
              <a:buNone/>
              <a:defRPr b="1" sz="700">
                <a:solidFill>
                  <a:schemeClr val="lt2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7pPr>
            <a:lvl8pPr indent="0" lvl="7" marL="0" rtl="0" algn="r">
              <a:spcBef>
                <a:spcPts val="0"/>
              </a:spcBef>
              <a:buNone/>
              <a:defRPr b="1" sz="700">
                <a:solidFill>
                  <a:schemeClr val="lt2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8pPr>
            <a:lvl9pPr indent="0" lvl="8" marL="0" rtl="0" algn="r">
              <a:spcBef>
                <a:spcPts val="0"/>
              </a:spcBef>
              <a:buNone/>
              <a:defRPr b="1" sz="700">
                <a:solidFill>
                  <a:schemeClr val="lt2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Google Shape;36;p6"/>
          <p:cNvSpPr txBox="1"/>
          <p:nvPr/>
        </p:nvSpPr>
        <p:spPr>
          <a:xfrm>
            <a:off x="1333500" y="4700016"/>
            <a:ext cx="71247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38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5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rPr>
              <a:t>Verizon confidential and proprietary. Unauthorized disclosure, reproduction or other use prohibited.</a:t>
            </a:r>
            <a:endParaRPr b="0" i="0" sz="650">
              <a:solidFill>
                <a:schemeClr val="lt1"/>
              </a:solidFill>
              <a:latin typeface="Verizon NHG DS"/>
              <a:ea typeface="Verizon NHG DS"/>
              <a:cs typeface="Verizon NHG DS"/>
              <a:sym typeface="Verizon NHG DS"/>
            </a:endParaRPr>
          </a:p>
        </p:txBody>
      </p:sp>
      <p:sp>
        <p:nvSpPr>
          <p:cNvPr id="37" name="Google Shape;37;p6"/>
          <p:cNvSpPr/>
          <p:nvPr/>
        </p:nvSpPr>
        <p:spPr>
          <a:xfrm>
            <a:off x="180109" y="4488077"/>
            <a:ext cx="768900" cy="59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 Appendix">
  <p:cSld name="Appendix">
    <p:bg>
      <p:bgPr>
        <a:solidFill>
          <a:schemeClr val="dk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50" y="6350"/>
            <a:ext cx="9131298" cy="51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52"/>
          <p:cNvSpPr txBox="1"/>
          <p:nvPr>
            <p:ph idx="12" type="sldNum"/>
          </p:nvPr>
        </p:nvSpPr>
        <p:spPr>
          <a:xfrm>
            <a:off x="8458200" y="4700016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indent="0" lvl="1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2pPr>
            <a:lvl3pPr indent="0" lvl="2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3pPr>
            <a:lvl4pPr indent="0" lvl="3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4pPr>
            <a:lvl5pPr indent="0" lvl="4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5pPr>
            <a:lvl6pPr indent="0" lvl="5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6pPr>
            <a:lvl7pPr indent="0" lvl="6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7pPr>
            <a:lvl8pPr indent="0" lvl="7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8pPr>
            <a:lvl9pPr indent="0" lvl="8" marL="0" rtl="0" algn="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3" name="Google Shape;273;p52"/>
          <p:cNvSpPr/>
          <p:nvPr/>
        </p:nvSpPr>
        <p:spPr>
          <a:xfrm>
            <a:off x="108488" y="4531602"/>
            <a:ext cx="2588100" cy="57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  <p:sp>
        <p:nvSpPr>
          <p:cNvPr id="274" name="Google Shape;274;p52"/>
          <p:cNvSpPr txBox="1"/>
          <p:nvPr/>
        </p:nvSpPr>
        <p:spPr>
          <a:xfrm>
            <a:off x="1012342" y="4700016"/>
            <a:ext cx="71247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38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5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rPr>
              <a:t>Verizon confidential and proprietary. Unauthorized disclosure, reproduction or other use prohibited.</a:t>
            </a:r>
            <a:endParaRPr b="0" i="0" sz="650">
              <a:solidFill>
                <a:schemeClr val="lt1"/>
              </a:solidFill>
              <a:latin typeface="Verizon NHG DS"/>
              <a:ea typeface="Verizon NHG DS"/>
              <a:cs typeface="Verizon NHG DS"/>
              <a:sym typeface="Verizon NHG DS"/>
            </a:endParaRPr>
          </a:p>
        </p:txBody>
      </p:sp>
      <p:pic>
        <p:nvPicPr>
          <p:cNvPr id="275" name="Google Shape;27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014" y="4573128"/>
            <a:ext cx="402029" cy="43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 Purpose">
  <p:cSld name="Purpose-Positive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09112" y="1596165"/>
            <a:ext cx="2725775" cy="1951176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53"/>
          <p:cNvSpPr/>
          <p:nvPr/>
        </p:nvSpPr>
        <p:spPr>
          <a:xfrm>
            <a:off x="316259" y="4599501"/>
            <a:ext cx="6435300" cy="39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 Purpose - Reverse">
  <p:cSld name="Purpose-Reverse">
    <p:bg>
      <p:bgPr>
        <a:solidFill>
          <a:schemeClr val="dk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09112" y="1596165"/>
            <a:ext cx="2725775" cy="1951176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54"/>
          <p:cNvSpPr/>
          <p:nvPr/>
        </p:nvSpPr>
        <p:spPr>
          <a:xfrm>
            <a:off x="316259" y="4599501"/>
            <a:ext cx="6435300" cy="398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 Forward Together">
  <p:cSld name="ForwardTogether-Positive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89088" y="585113"/>
            <a:ext cx="5565824" cy="3973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55"/>
          <p:cNvSpPr/>
          <p:nvPr/>
        </p:nvSpPr>
        <p:spPr>
          <a:xfrm>
            <a:off x="316259" y="4599501"/>
            <a:ext cx="6435300" cy="39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 Forward Together - Reverse">
  <p:cSld name="ForwardTogether-Reverse">
    <p:bg>
      <p:bgPr>
        <a:solidFill>
          <a:schemeClr val="dk1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89088" y="585113"/>
            <a:ext cx="5565824" cy="3973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56"/>
          <p:cNvSpPr/>
          <p:nvPr/>
        </p:nvSpPr>
        <p:spPr>
          <a:xfrm>
            <a:off x="316259" y="4599501"/>
            <a:ext cx="6435300" cy="398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 #ForwardTogether">
  <p:cSld name="#ForwardTogether-Positive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9775" y="2094675"/>
            <a:ext cx="5324452" cy="95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57"/>
          <p:cNvSpPr/>
          <p:nvPr/>
        </p:nvSpPr>
        <p:spPr>
          <a:xfrm>
            <a:off x="316259" y="4599501"/>
            <a:ext cx="6435300" cy="39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 #ForwardTogether - Reverse">
  <p:cSld name="#ForwardTogether-Reverse">
    <p:bg>
      <p:bgPr>
        <a:solidFill>
          <a:schemeClr val="dk1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09775" y="2094675"/>
            <a:ext cx="5324452" cy="95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58"/>
          <p:cNvSpPr/>
          <p:nvPr/>
        </p:nvSpPr>
        <p:spPr>
          <a:xfrm>
            <a:off x="316259" y="4599501"/>
            <a:ext cx="6435300" cy="398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 Sign Off">
  <p:cSld name="Sign Off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27947" y="1884811"/>
            <a:ext cx="3344138" cy="123956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9"/>
          <p:cNvSpPr/>
          <p:nvPr/>
        </p:nvSpPr>
        <p:spPr>
          <a:xfrm>
            <a:off x="316259" y="4599501"/>
            <a:ext cx="6435300" cy="39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 Sign Off - Reverse">
  <p:cSld name="Sign Off - Reverse">
    <p:bg>
      <p:bgPr>
        <a:solidFill>
          <a:schemeClr val="dk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27947" y="1884811"/>
            <a:ext cx="3344138" cy="123956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60"/>
          <p:cNvSpPr/>
          <p:nvPr/>
        </p:nvSpPr>
        <p:spPr>
          <a:xfrm>
            <a:off x="316259" y="4599501"/>
            <a:ext cx="6435300" cy="39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 External Sign Off">
  <p:cSld name="External Sign Off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61"/>
          <p:cNvSpPr/>
          <p:nvPr/>
        </p:nvSpPr>
        <p:spPr>
          <a:xfrm>
            <a:off x="316259" y="4599501"/>
            <a:ext cx="6435300" cy="39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  <p:pic>
        <p:nvPicPr>
          <p:cNvPr id="302" name="Google Shape;302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07125" y="72650"/>
            <a:ext cx="4729752" cy="499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 Agenda">
  <p:cSld name="Agenda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457200" y="594360"/>
            <a:ext cx="70866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izon NHG DS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457200" y="1352550"/>
            <a:ext cx="7086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izon NHG DS"/>
              <a:buAutoNum type="arabicPeriod"/>
              <a:defRPr sz="1600"/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048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58200" y="4700016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indent="0" lvl="1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2pPr>
            <a:lvl3pPr indent="0" lvl="2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3pPr>
            <a:lvl4pPr indent="0" lvl="3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4pPr>
            <a:lvl5pPr indent="0" lvl="4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5pPr>
            <a:lvl6pPr indent="0" lvl="5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6pPr>
            <a:lvl7pPr indent="0" lvl="6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7pPr>
            <a:lvl8pPr indent="0" lvl="7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8pPr>
            <a:lvl9pPr indent="0" lvl="8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" name="Google Shape;42;p7"/>
          <p:cNvCxnSpPr/>
          <p:nvPr/>
        </p:nvCxnSpPr>
        <p:spPr>
          <a:xfrm>
            <a:off x="457200" y="457200"/>
            <a:ext cx="8229600" cy="0"/>
          </a:xfrm>
          <a:prstGeom prst="straightConnector1">
            <a:avLst/>
          </a:prstGeom>
          <a:noFill/>
          <a:ln cap="flat" cmpd="sng" w="476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 External Sign Off - Reverse">
  <p:cSld name="External Sign Off - Reverse">
    <p:bg>
      <p:bgPr>
        <a:solidFill>
          <a:schemeClr val="dk1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2"/>
          <p:cNvSpPr/>
          <p:nvPr/>
        </p:nvSpPr>
        <p:spPr>
          <a:xfrm>
            <a:off x="316259" y="4599501"/>
            <a:ext cx="6435300" cy="398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  <p:pic>
        <p:nvPicPr>
          <p:cNvPr id="305" name="Google Shape;305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07125" y="72650"/>
            <a:ext cx="4729752" cy="499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Statement and Chart">
  <p:cSld name="One Statement and Chart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4"/>
          <p:cNvSpPr/>
          <p:nvPr>
            <p:ph idx="2" type="chart"/>
          </p:nvPr>
        </p:nvSpPr>
        <p:spPr>
          <a:xfrm>
            <a:off x="4572000" y="594360"/>
            <a:ext cx="4114800" cy="38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1pPr>
            <a:lvl2pPr lvl="1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9pPr>
          </a:lstStyle>
          <a:p/>
        </p:txBody>
      </p:sp>
      <p:sp>
        <p:nvSpPr>
          <p:cNvPr id="310" name="Google Shape;310;p64"/>
          <p:cNvSpPr txBox="1"/>
          <p:nvPr>
            <p:ph idx="12" type="sldNum"/>
          </p:nvPr>
        </p:nvSpPr>
        <p:spPr>
          <a:xfrm>
            <a:off x="8458200" y="4700016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indent="0" lvl="1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2pPr>
            <a:lvl3pPr indent="0" lvl="2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3pPr>
            <a:lvl4pPr indent="0" lvl="3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4pPr>
            <a:lvl5pPr indent="0" lvl="4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5pPr>
            <a:lvl6pPr indent="0" lvl="5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6pPr>
            <a:lvl7pPr indent="0" lvl="6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7pPr>
            <a:lvl8pPr indent="0" lvl="7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8pPr>
            <a:lvl9pPr indent="0" lvl="8" marL="0" rtl="0" algn="r">
              <a:spcBef>
                <a:spcPts val="0"/>
              </a:spcBef>
              <a:buNone/>
              <a:defRPr b="1" sz="700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1" name="Google Shape;311;p64"/>
          <p:cNvSpPr txBox="1"/>
          <p:nvPr>
            <p:ph idx="1" type="body"/>
          </p:nvPr>
        </p:nvSpPr>
        <p:spPr>
          <a:xfrm>
            <a:off x="457200" y="1459580"/>
            <a:ext cx="3933000" cy="29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cxnSp>
        <p:nvCxnSpPr>
          <p:cNvPr id="312" name="Google Shape;312;p64"/>
          <p:cNvCxnSpPr/>
          <p:nvPr/>
        </p:nvCxnSpPr>
        <p:spPr>
          <a:xfrm>
            <a:off x="457200" y="457200"/>
            <a:ext cx="8229600" cy="0"/>
          </a:xfrm>
          <a:prstGeom prst="straightConnector1">
            <a:avLst/>
          </a:prstGeom>
          <a:noFill/>
          <a:ln cap="flat" cmpd="sng" w="476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3" name="Google Shape;313;p64"/>
          <p:cNvSpPr txBox="1"/>
          <p:nvPr>
            <p:ph type="title"/>
          </p:nvPr>
        </p:nvSpPr>
        <p:spPr>
          <a:xfrm>
            <a:off x="457200" y="590550"/>
            <a:ext cx="3936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 1">
  <p:cSld name="1_Title and Content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5"/>
          <p:cNvSpPr txBox="1"/>
          <p:nvPr>
            <p:ph idx="1" type="body"/>
          </p:nvPr>
        </p:nvSpPr>
        <p:spPr>
          <a:xfrm>
            <a:off x="457200" y="1459580"/>
            <a:ext cx="70866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izon NHG TX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izon NHG TX"/>
              <a:buNone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316" name="Google Shape;316;p65"/>
          <p:cNvSpPr txBox="1"/>
          <p:nvPr>
            <p:ph idx="10" type="dt"/>
          </p:nvPr>
        </p:nvSpPr>
        <p:spPr>
          <a:xfrm>
            <a:off x="7543800" y="4700016"/>
            <a:ext cx="914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izon NHG TX"/>
              <a:buNone/>
              <a:defRPr b="0" i="0" sz="18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izon NHG TX"/>
              <a:buNone/>
              <a:defRPr b="0" i="0" sz="18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izon NHG TX"/>
              <a:buNone/>
              <a:defRPr b="0" i="0" sz="18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izon NHG TX"/>
              <a:buNone/>
              <a:defRPr b="0" i="0" sz="18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izon NHG TX"/>
              <a:buNone/>
              <a:defRPr b="0" i="0" sz="18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izon NHG TX"/>
              <a:buNone/>
              <a:defRPr b="0" i="0" sz="18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izon NHG TX"/>
              <a:buNone/>
              <a:defRPr b="0" i="0" sz="18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izon NHG TX"/>
              <a:buNone/>
              <a:defRPr b="0" i="0" sz="18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izon NHG TX"/>
              <a:buNone/>
              <a:defRPr b="0" i="0" sz="18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9pPr>
          </a:lstStyle>
          <a:p/>
        </p:txBody>
      </p:sp>
      <p:sp>
        <p:nvSpPr>
          <p:cNvPr id="317" name="Google Shape;317;p65"/>
          <p:cNvSpPr txBox="1"/>
          <p:nvPr>
            <p:ph idx="12" type="sldNum"/>
          </p:nvPr>
        </p:nvSpPr>
        <p:spPr>
          <a:xfrm>
            <a:off x="8458200" y="4700016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Verizon NHG DS"/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Verizon NHG DS"/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Verizon NHG DS"/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Verizon NHG DS"/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Verizon NHG DS"/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Verizon NHG DS"/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Verizon NHG DS"/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Verizon NHG DS"/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Verizon NHG DS"/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8" name="Google Shape;318;p65"/>
          <p:cNvCxnSpPr/>
          <p:nvPr/>
        </p:nvCxnSpPr>
        <p:spPr>
          <a:xfrm>
            <a:off x="457200" y="457200"/>
            <a:ext cx="8229600" cy="0"/>
          </a:xfrm>
          <a:prstGeom prst="straightConnector1">
            <a:avLst/>
          </a:prstGeom>
          <a:noFill/>
          <a:ln cap="flat" cmpd="sng" w="476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9" name="Google Shape;319;p65"/>
          <p:cNvSpPr txBox="1"/>
          <p:nvPr>
            <p:ph type="title"/>
          </p:nvPr>
        </p:nvSpPr>
        <p:spPr>
          <a:xfrm>
            <a:off x="457200" y="594360"/>
            <a:ext cx="7086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ue Haas Grotesk Display Std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ternal Cover">
  <p:cSld name="External Cover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6"/>
          <p:cNvSpPr txBox="1"/>
          <p:nvPr>
            <p:ph type="ctrTitle"/>
          </p:nvPr>
        </p:nvSpPr>
        <p:spPr>
          <a:xfrm>
            <a:off x="457200" y="463073"/>
            <a:ext cx="62718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b="1" i="0" sz="6000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66"/>
          <p:cNvSpPr txBox="1"/>
          <p:nvPr>
            <p:ph idx="1" type="subTitle"/>
          </p:nvPr>
        </p:nvSpPr>
        <p:spPr>
          <a:xfrm>
            <a:off x="457200" y="2291873"/>
            <a:ext cx="41148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>
                <a:solidFill>
                  <a:schemeClr val="dk1"/>
                </a:solidFill>
              </a:defRPr>
            </a:lvl2pPr>
            <a:lvl3pPr lvl="2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" name="Google Shape;323;p66"/>
          <p:cNvSpPr/>
          <p:nvPr/>
        </p:nvSpPr>
        <p:spPr>
          <a:xfrm>
            <a:off x="44181" y="4572318"/>
            <a:ext cx="8513100" cy="57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4" name="Google Shape;324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1886" y="4584645"/>
            <a:ext cx="1123624" cy="421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One Statement and Chart">
  <p:cSld name="1_One Statement and Chart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7"/>
          <p:cNvSpPr/>
          <p:nvPr>
            <p:ph idx="2" type="chart"/>
          </p:nvPr>
        </p:nvSpPr>
        <p:spPr>
          <a:xfrm>
            <a:off x="4572000" y="594360"/>
            <a:ext cx="4114800" cy="3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DS"/>
              <a:buNone/>
              <a:defRPr b="0" i="0" sz="12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lvl="1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9pPr>
          </a:lstStyle>
          <a:p/>
        </p:txBody>
      </p:sp>
      <p:sp>
        <p:nvSpPr>
          <p:cNvPr id="327" name="Google Shape;327;p67"/>
          <p:cNvSpPr txBox="1"/>
          <p:nvPr>
            <p:ph idx="1" type="body"/>
          </p:nvPr>
        </p:nvSpPr>
        <p:spPr>
          <a:xfrm>
            <a:off x="457200" y="1459580"/>
            <a:ext cx="3933000" cy="27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DS"/>
              <a:buNone/>
              <a:defRPr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DS"/>
              <a:buNone/>
              <a:defRPr>
                <a:latin typeface="Verizon NHG DS"/>
                <a:ea typeface="Verizon NHG DS"/>
                <a:cs typeface="Verizon NHG DS"/>
                <a:sym typeface="Verizon NHG DS"/>
              </a:defRPr>
            </a:lvl2pPr>
            <a:lvl3pPr indent="-3048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latin typeface="Verizon NHG DS"/>
                <a:ea typeface="Verizon NHG DS"/>
                <a:cs typeface="Verizon NHG DS"/>
                <a:sym typeface="Verizon NHG DS"/>
              </a:defRPr>
            </a:lvl3pPr>
            <a:lvl4pPr indent="-3048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>
                <a:latin typeface="Verizon NHG DS"/>
                <a:ea typeface="Verizon NHG DS"/>
                <a:cs typeface="Verizon NHG DS"/>
                <a:sym typeface="Verizon NHG DS"/>
              </a:defRPr>
            </a:lvl4pPr>
            <a:lvl5pPr indent="-3048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>
                <a:latin typeface="Verizon NHG DS"/>
                <a:ea typeface="Verizon NHG DS"/>
                <a:cs typeface="Verizon NHG DS"/>
                <a:sym typeface="Verizon NHG D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cxnSp>
        <p:nvCxnSpPr>
          <p:cNvPr id="328" name="Google Shape;328;p67"/>
          <p:cNvCxnSpPr/>
          <p:nvPr/>
        </p:nvCxnSpPr>
        <p:spPr>
          <a:xfrm>
            <a:off x="457200" y="457200"/>
            <a:ext cx="8229600" cy="0"/>
          </a:xfrm>
          <a:prstGeom prst="straightConnector1">
            <a:avLst/>
          </a:prstGeom>
          <a:noFill/>
          <a:ln cap="flat" cmpd="sng" w="476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9" name="Google Shape;329;p67"/>
          <p:cNvSpPr txBox="1"/>
          <p:nvPr>
            <p:ph type="title"/>
          </p:nvPr>
        </p:nvSpPr>
        <p:spPr>
          <a:xfrm>
            <a:off x="457200" y="590550"/>
            <a:ext cx="3936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izon NHG DS"/>
              <a:buNone/>
              <a:defRPr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hank You">
  <p:cSld name="1_Thank You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over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9"/>
          <p:cNvSpPr txBox="1"/>
          <p:nvPr>
            <p:ph type="ctrTitle"/>
          </p:nvPr>
        </p:nvSpPr>
        <p:spPr>
          <a:xfrm>
            <a:off x="457200" y="463073"/>
            <a:ext cx="62718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Verizon NHG DS"/>
              <a:buNone/>
              <a:defRPr b="1" i="0" sz="6000"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69"/>
          <p:cNvSpPr txBox="1"/>
          <p:nvPr>
            <p:ph idx="1" type="subTitle"/>
          </p:nvPr>
        </p:nvSpPr>
        <p:spPr>
          <a:xfrm>
            <a:off x="457200" y="2291873"/>
            <a:ext cx="41148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izon NHG TX"/>
              <a:buNone/>
              <a:defRPr b="0" i="0" sz="2400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1pPr>
            <a:lvl2pPr lvl="1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izon NHG TX"/>
              <a:buNone/>
              <a:defRPr b="1" sz="2000">
                <a:solidFill>
                  <a:schemeClr val="dk1"/>
                </a:solidFill>
              </a:defRPr>
            </a:lvl2pPr>
            <a:lvl3pPr lvl="2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5" name="Google Shape;335;p69"/>
          <p:cNvSpPr/>
          <p:nvPr/>
        </p:nvSpPr>
        <p:spPr>
          <a:xfrm>
            <a:off x="44181" y="4572318"/>
            <a:ext cx="8513100" cy="57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  <p:pic>
        <p:nvPicPr>
          <p:cNvPr id="336" name="Google Shape;336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40137" y="3106187"/>
            <a:ext cx="1981181" cy="2137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Reverse">
  <p:cSld name="Cover - Reverse">
    <p:bg>
      <p:bgPr>
        <a:solidFill>
          <a:schemeClr val="dk1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71"/>
          <p:cNvSpPr txBox="1"/>
          <p:nvPr>
            <p:ph type="ctrTitle"/>
          </p:nvPr>
        </p:nvSpPr>
        <p:spPr>
          <a:xfrm>
            <a:off x="457200" y="463073"/>
            <a:ext cx="62718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Verizon NHG DS"/>
              <a:buNone/>
              <a:defRPr b="1" i="0" sz="6000"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71"/>
          <p:cNvSpPr txBox="1"/>
          <p:nvPr>
            <p:ph idx="1" type="subTitle"/>
          </p:nvPr>
        </p:nvSpPr>
        <p:spPr>
          <a:xfrm>
            <a:off x="457200" y="2291873"/>
            <a:ext cx="41148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erizon NHG TX"/>
              <a:buNone/>
              <a:defRPr b="0" i="0" sz="24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1pPr>
            <a:lvl2pPr lvl="1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Verizon NHG TX"/>
              <a:buNone/>
              <a:defRPr b="1" sz="2000">
                <a:solidFill>
                  <a:schemeClr val="lt1"/>
                </a:solidFill>
              </a:defRPr>
            </a:lvl2pPr>
            <a:lvl3pPr lvl="2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3pPr>
            <a:lvl4pPr lvl="3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4pPr>
            <a:lvl5pPr lvl="4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5pPr>
            <a:lvl6pPr lvl="5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6pPr>
            <a:lvl7pPr lvl="6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7pPr>
            <a:lvl8pPr lvl="7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8pPr>
            <a:lvl9pPr lvl="8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6" name="Google Shape;346;p71"/>
          <p:cNvSpPr/>
          <p:nvPr/>
        </p:nvSpPr>
        <p:spPr>
          <a:xfrm>
            <a:off x="44181" y="4572318"/>
            <a:ext cx="8513100" cy="57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  <p:pic>
        <p:nvPicPr>
          <p:cNvPr id="347" name="Google Shape;347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40137" y="3106187"/>
            <a:ext cx="1981181" cy="2137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 Agenda - Reverse">
  <p:cSld name="Agenda - Reverse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title"/>
          </p:nvPr>
        </p:nvSpPr>
        <p:spPr>
          <a:xfrm>
            <a:off x="457200" y="594360"/>
            <a:ext cx="70866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Verizon NHG DS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8"/>
          <p:cNvSpPr txBox="1"/>
          <p:nvPr>
            <p:ph idx="1" type="body"/>
          </p:nvPr>
        </p:nvSpPr>
        <p:spPr>
          <a:xfrm>
            <a:off x="457200" y="1352550"/>
            <a:ext cx="7086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izon NHG DS"/>
              <a:buAutoNum type="arabicPeriod"/>
              <a:defRPr sz="16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erizon NHG TX"/>
              <a:buNone/>
              <a:defRPr>
                <a:solidFill>
                  <a:schemeClr val="lt1"/>
                </a:solidFill>
              </a:defRPr>
            </a:lvl2pPr>
            <a:lvl3pPr indent="-3048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indent="-3048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–"/>
              <a:defRPr>
                <a:solidFill>
                  <a:schemeClr val="lt1"/>
                </a:solidFill>
              </a:defRPr>
            </a:lvl4pPr>
            <a:lvl5pPr indent="-3048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–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048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/>
            </a:lvl9pPr>
          </a:lstStyle>
          <a:p/>
        </p:txBody>
      </p:sp>
      <p:cxnSp>
        <p:nvCxnSpPr>
          <p:cNvPr id="46" name="Google Shape;46;p8"/>
          <p:cNvCxnSpPr/>
          <p:nvPr/>
        </p:nvCxnSpPr>
        <p:spPr>
          <a:xfrm>
            <a:off x="457200" y="457200"/>
            <a:ext cx="8229600" cy="0"/>
          </a:xfrm>
          <a:prstGeom prst="straightConnector1">
            <a:avLst/>
          </a:prstGeom>
          <a:noFill/>
          <a:ln cap="flat" cmpd="sng" w="476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58200" y="4700016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sz="700">
                <a:solidFill>
                  <a:schemeClr val="lt2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indent="0" lvl="1" marL="0" rtl="0" algn="r">
              <a:spcBef>
                <a:spcPts val="0"/>
              </a:spcBef>
              <a:buNone/>
              <a:defRPr b="1" sz="700">
                <a:solidFill>
                  <a:schemeClr val="lt2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2pPr>
            <a:lvl3pPr indent="0" lvl="2" marL="0" rtl="0" algn="r">
              <a:spcBef>
                <a:spcPts val="0"/>
              </a:spcBef>
              <a:buNone/>
              <a:defRPr b="1" sz="700">
                <a:solidFill>
                  <a:schemeClr val="lt2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3pPr>
            <a:lvl4pPr indent="0" lvl="3" marL="0" rtl="0" algn="r">
              <a:spcBef>
                <a:spcPts val="0"/>
              </a:spcBef>
              <a:buNone/>
              <a:defRPr b="1" sz="700">
                <a:solidFill>
                  <a:schemeClr val="lt2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4pPr>
            <a:lvl5pPr indent="0" lvl="4" marL="0" rtl="0" algn="r">
              <a:spcBef>
                <a:spcPts val="0"/>
              </a:spcBef>
              <a:buNone/>
              <a:defRPr b="1" sz="700">
                <a:solidFill>
                  <a:schemeClr val="lt2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5pPr>
            <a:lvl6pPr indent="0" lvl="5" marL="0" rtl="0" algn="r">
              <a:spcBef>
                <a:spcPts val="0"/>
              </a:spcBef>
              <a:buNone/>
              <a:defRPr b="1" sz="700">
                <a:solidFill>
                  <a:schemeClr val="lt2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6pPr>
            <a:lvl7pPr indent="0" lvl="6" marL="0" rtl="0" algn="r">
              <a:spcBef>
                <a:spcPts val="0"/>
              </a:spcBef>
              <a:buNone/>
              <a:defRPr b="1" sz="700">
                <a:solidFill>
                  <a:schemeClr val="lt2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7pPr>
            <a:lvl8pPr indent="0" lvl="7" marL="0" rtl="0" algn="r">
              <a:spcBef>
                <a:spcPts val="0"/>
              </a:spcBef>
              <a:buNone/>
              <a:defRPr b="1" sz="700">
                <a:solidFill>
                  <a:schemeClr val="lt2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8pPr>
            <a:lvl9pPr indent="0" lvl="8" marL="0" rtl="0" algn="r">
              <a:spcBef>
                <a:spcPts val="0"/>
              </a:spcBef>
              <a:buNone/>
              <a:defRPr b="1" sz="700">
                <a:solidFill>
                  <a:schemeClr val="lt2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8"/>
          <p:cNvSpPr txBox="1"/>
          <p:nvPr/>
        </p:nvSpPr>
        <p:spPr>
          <a:xfrm>
            <a:off x="1333500" y="4700016"/>
            <a:ext cx="71247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38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5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rPr>
              <a:t>Verizon confidential and proprietary. Unauthorized disclosure, reproduction or other use prohibited.</a:t>
            </a:r>
            <a:endParaRPr b="0" i="0" sz="650">
              <a:solidFill>
                <a:schemeClr val="lt1"/>
              </a:solidFill>
              <a:latin typeface="Verizon NHG DS"/>
              <a:ea typeface="Verizon NHG DS"/>
              <a:cs typeface="Verizon NHG DS"/>
              <a:sym typeface="Verizon NHG D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 Title and Content">
  <p:cSld name="Title and Conte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idx="1" type="body"/>
          </p:nvPr>
        </p:nvSpPr>
        <p:spPr>
          <a:xfrm>
            <a:off x="457200" y="1352550"/>
            <a:ext cx="7086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58200" y="4700016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indent="0" lvl="1" marL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2pPr>
            <a:lvl3pPr indent="0" lvl="2" marL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3pPr>
            <a:lvl4pPr indent="0" lvl="3" marL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4pPr>
            <a:lvl5pPr indent="0" lvl="4" marL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5pPr>
            <a:lvl6pPr indent="0" lvl="5" marL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6pPr>
            <a:lvl7pPr indent="0" lvl="6" marL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7pPr>
            <a:lvl8pPr indent="0" lvl="7" marL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8pPr>
            <a:lvl9pPr indent="0" lvl="8" marL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" name="Google Shape;52;p9"/>
          <p:cNvCxnSpPr/>
          <p:nvPr/>
        </p:nvCxnSpPr>
        <p:spPr>
          <a:xfrm>
            <a:off x="457200" y="457200"/>
            <a:ext cx="8229600" cy="0"/>
          </a:xfrm>
          <a:prstGeom prst="straightConnector1">
            <a:avLst/>
          </a:prstGeom>
          <a:noFill/>
          <a:ln cap="flat" cmpd="sng" w="476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" name="Google Shape;53;p9"/>
          <p:cNvSpPr txBox="1"/>
          <p:nvPr>
            <p:ph type="title"/>
          </p:nvPr>
        </p:nvSpPr>
        <p:spPr>
          <a:xfrm>
            <a:off x="457200" y="590550"/>
            <a:ext cx="7086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 Title and 2 Column Content">
  <p:cSld name="Title and 2 Column Conte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458200" y="4700016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indent="0" lvl="1" marL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2pPr>
            <a:lvl3pPr indent="0" lvl="2" marL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3pPr>
            <a:lvl4pPr indent="0" lvl="3" marL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4pPr>
            <a:lvl5pPr indent="0" lvl="4" marL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5pPr>
            <a:lvl6pPr indent="0" lvl="5" marL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6pPr>
            <a:lvl7pPr indent="0" lvl="6" marL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7pPr>
            <a:lvl8pPr indent="0" lvl="7" marL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8pPr>
            <a:lvl9pPr indent="0" lvl="8" marL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" name="Google Shape;56;p10"/>
          <p:cNvCxnSpPr/>
          <p:nvPr/>
        </p:nvCxnSpPr>
        <p:spPr>
          <a:xfrm>
            <a:off x="457200" y="457200"/>
            <a:ext cx="8229600" cy="0"/>
          </a:xfrm>
          <a:prstGeom prst="straightConnector1">
            <a:avLst/>
          </a:prstGeom>
          <a:noFill/>
          <a:ln cap="flat" cmpd="sng" w="476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457201" y="1352550"/>
            <a:ext cx="40179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type="title"/>
          </p:nvPr>
        </p:nvSpPr>
        <p:spPr>
          <a:xfrm>
            <a:off x="457200" y="590550"/>
            <a:ext cx="7086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2" type="body"/>
          </p:nvPr>
        </p:nvSpPr>
        <p:spPr>
          <a:xfrm>
            <a:off x="4668982" y="1352550"/>
            <a:ext cx="40179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53.xml"/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26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58.xml"/><Relationship Id="rId27" Type="http://schemas.openxmlformats.org/officeDocument/2006/relationships/slideLayout" Target="../slideLayouts/slideLayout57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29" Type="http://schemas.openxmlformats.org/officeDocument/2006/relationships/slideLayout" Target="../slideLayouts/slideLayout59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31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40.xml"/><Relationship Id="rId32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42.xml"/><Relationship Id="rId34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44.xml"/><Relationship Id="rId36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6.xml"/><Relationship Id="rId38" Type="http://schemas.openxmlformats.org/officeDocument/2006/relationships/theme" Target="../theme/theme4.xml"/><Relationship Id="rId19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48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68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590550"/>
            <a:ext cx="7086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izon NHG DS"/>
              <a:buNone/>
              <a:defRPr b="1" i="0" sz="20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352550"/>
            <a:ext cx="7086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  <a:defRPr b="1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8200" y="4700016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1333500" y="4612166"/>
            <a:ext cx="712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38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5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rPr>
              <a:t>Verizon confidential and proprietary. Unauthorized disclosure, reproduction or other use prohibited.</a:t>
            </a:r>
            <a:endParaRPr b="0" i="0" sz="650" u="none" cap="none" strike="noStrike">
              <a:solidFill>
                <a:schemeClr val="dk1"/>
              </a:solidFill>
              <a:latin typeface="Verizon NHG DS"/>
              <a:ea typeface="Verizon NHG DS"/>
              <a:cs typeface="Verizon NHG DS"/>
              <a:sym typeface="Verizon NHG DS"/>
            </a:endParaRPr>
          </a:p>
        </p:txBody>
      </p:sp>
      <p:pic>
        <p:nvPicPr>
          <p:cNvPr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52014" y="4573128"/>
            <a:ext cx="402029" cy="43384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88">
          <p15:clr>
            <a:srgbClr val="F26B43"/>
          </p15:clr>
        </p15:guide>
        <p15:guide id="2" pos="288">
          <p15:clr>
            <a:srgbClr val="F26B43"/>
          </p15:clr>
        </p15:guide>
        <p15:guide id="3" pos="5472">
          <p15:clr>
            <a:srgbClr val="F26B43"/>
          </p15:clr>
        </p15:guide>
        <p15:guide id="4" pos="4752">
          <p15:clr>
            <a:srgbClr val="F26B43"/>
          </p15:clr>
        </p15:guide>
        <p15:guide id="5" orient="horz" pos="852">
          <p15:clr>
            <a:srgbClr val="F26B43"/>
          </p15:clr>
        </p15:guide>
        <p15:guide id="6" orient="horz" pos="2964">
          <p15:clr>
            <a:srgbClr val="F26B43"/>
          </p15:clr>
        </p15:guide>
        <p15:guide id="7" pos="2880">
          <p15:clr>
            <a:srgbClr val="F26B43"/>
          </p15:clr>
        </p15:guide>
        <p15:guide id="8" orient="horz" pos="372">
          <p15:clr>
            <a:srgbClr val="F26B43"/>
          </p15:clr>
        </p15:guide>
        <p15:guide id="9" orient="horz" pos="3084">
          <p15:clr>
            <a:srgbClr val="F26B43"/>
          </p15:clr>
        </p15:guide>
        <p15:guide id="10" orient="horz" pos="2796">
          <p15:clr>
            <a:srgbClr val="F26B43"/>
          </p15:clr>
        </p15:guide>
        <p15:guide id="11" pos="840">
          <p15:clr>
            <a:srgbClr val="F26B43"/>
          </p15:clr>
        </p15:guide>
        <p15:guide id="12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3"/>
          <p:cNvSpPr txBox="1"/>
          <p:nvPr>
            <p:ph type="title"/>
          </p:nvPr>
        </p:nvSpPr>
        <p:spPr>
          <a:xfrm>
            <a:off x="457200" y="590550"/>
            <a:ext cx="7086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izon NHG DS"/>
              <a:buNone/>
              <a:defRPr b="1" i="0" sz="20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2" name="Google Shape;162;p33"/>
          <p:cNvSpPr txBox="1"/>
          <p:nvPr>
            <p:ph idx="1" type="body"/>
          </p:nvPr>
        </p:nvSpPr>
        <p:spPr>
          <a:xfrm>
            <a:off x="457200" y="1352550"/>
            <a:ext cx="7086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  <a:defRPr b="1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izon NHG TX"/>
              <a:buNone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9pPr>
          </a:lstStyle>
          <a:p/>
        </p:txBody>
      </p:sp>
      <p:sp>
        <p:nvSpPr>
          <p:cNvPr id="163" name="Google Shape;163;p33"/>
          <p:cNvSpPr txBox="1"/>
          <p:nvPr>
            <p:ph idx="12" type="sldNum"/>
          </p:nvPr>
        </p:nvSpPr>
        <p:spPr>
          <a:xfrm>
            <a:off x="8458200" y="4700016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" name="Google Shape;164;p33"/>
          <p:cNvSpPr txBox="1"/>
          <p:nvPr/>
        </p:nvSpPr>
        <p:spPr>
          <a:xfrm>
            <a:off x="1009752" y="4612166"/>
            <a:ext cx="712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38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50" u="none" cap="none" strike="noStrike">
                <a:solidFill>
                  <a:schemeClr val="dk1"/>
                </a:solidFill>
                <a:latin typeface="Verizon NHG DS"/>
                <a:ea typeface="Verizon NHG DS"/>
                <a:cs typeface="Verizon NHG DS"/>
                <a:sym typeface="Verizon NHG DS"/>
              </a:rPr>
              <a:t>Verizon confidential and proprietary. Unauthorized disclosure, reproduction or other use prohibited.</a:t>
            </a:r>
            <a:endParaRPr b="0" i="0" sz="650" u="none" cap="none" strike="noStrike">
              <a:solidFill>
                <a:schemeClr val="dk1"/>
              </a:solidFill>
              <a:latin typeface="Verizon NHG DS"/>
              <a:ea typeface="Verizon NHG DS"/>
              <a:cs typeface="Verizon NHG DS"/>
              <a:sym typeface="Verizon NHG DS"/>
            </a:endParaRPr>
          </a:p>
        </p:txBody>
      </p:sp>
      <p:pic>
        <p:nvPicPr>
          <p:cNvPr id="165" name="Google Shape;165;p3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52014" y="4573128"/>
            <a:ext cx="402029" cy="43384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1" r:id="rId24"/>
    <p:sldLayoutId id="2147483702" r:id="rId25"/>
    <p:sldLayoutId id="2147483703" r:id="rId26"/>
    <p:sldLayoutId id="2147483704" r:id="rId27"/>
    <p:sldLayoutId id="2147483705" r:id="rId28"/>
    <p:sldLayoutId id="2147483706" r:id="rId29"/>
    <p:sldLayoutId id="2147483707" r:id="rId30"/>
    <p:sldLayoutId id="2147483708" r:id="rId31"/>
    <p:sldLayoutId id="2147483709" r:id="rId32"/>
    <p:sldLayoutId id="2147483710" r:id="rId33"/>
    <p:sldLayoutId id="2147483711" r:id="rId34"/>
    <p:sldLayoutId id="2147483712" r:id="rId35"/>
    <p:sldLayoutId id="2147483713" r:id="rId36"/>
    <p:sldLayoutId id="2147483714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88">
          <p15:clr>
            <a:srgbClr val="F26B43"/>
          </p15:clr>
        </p15:guide>
        <p15:guide id="2" pos="288">
          <p15:clr>
            <a:srgbClr val="F26B43"/>
          </p15:clr>
        </p15:guide>
        <p15:guide id="3" pos="5472">
          <p15:clr>
            <a:srgbClr val="F26B43"/>
          </p15:clr>
        </p15:guide>
        <p15:guide id="4" pos="4752">
          <p15:clr>
            <a:srgbClr val="F26B43"/>
          </p15:clr>
        </p15:guide>
        <p15:guide id="5" orient="horz" pos="852">
          <p15:clr>
            <a:srgbClr val="F26B43"/>
          </p15:clr>
        </p15:guide>
        <p15:guide id="6" orient="horz" pos="2964">
          <p15:clr>
            <a:srgbClr val="F26B43"/>
          </p15:clr>
        </p15:guide>
        <p15:guide id="7" pos="2880">
          <p15:clr>
            <a:srgbClr val="F26B43"/>
          </p15:clr>
        </p15:guide>
        <p15:guide id="8" orient="horz" pos="372">
          <p15:clr>
            <a:srgbClr val="F26B43"/>
          </p15:clr>
        </p15:guide>
        <p15:guide id="9" orient="horz" pos="3084">
          <p15:clr>
            <a:srgbClr val="F26B43"/>
          </p15:clr>
        </p15:guide>
        <p15:guide id="10" orient="horz" pos="2796">
          <p15:clr>
            <a:srgbClr val="F26B43"/>
          </p15:clr>
        </p15:guide>
        <p15:guide id="11" pos="840">
          <p15:clr>
            <a:srgbClr val="F26B43"/>
          </p15:clr>
        </p15:guide>
        <p15:guide id="12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70"/>
          <p:cNvSpPr txBox="1"/>
          <p:nvPr>
            <p:ph type="title"/>
          </p:nvPr>
        </p:nvSpPr>
        <p:spPr>
          <a:xfrm>
            <a:off x="457200" y="590550"/>
            <a:ext cx="7086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Verizon NHG DS"/>
              <a:buNone/>
              <a:defRPr b="1" i="0" sz="2000" u="none" cap="none" strike="noStrike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9" name="Google Shape;339;p70"/>
          <p:cNvSpPr txBox="1"/>
          <p:nvPr>
            <p:ph idx="1" type="body"/>
          </p:nvPr>
        </p:nvSpPr>
        <p:spPr>
          <a:xfrm>
            <a:off x="457200" y="1352550"/>
            <a:ext cx="7086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erizon NHG TX"/>
              <a:buNone/>
              <a:defRPr b="1" i="0" sz="1200" u="none" cap="none" strike="noStrike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erizon NHG TX"/>
              <a:buNone/>
              <a:defRPr b="0" i="0" sz="1200" u="none" cap="none" strike="noStrike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defRPr>
            </a:lvl9pPr>
          </a:lstStyle>
          <a:p/>
        </p:txBody>
      </p:sp>
      <p:sp>
        <p:nvSpPr>
          <p:cNvPr id="340" name="Google Shape;340;p70"/>
          <p:cNvSpPr txBox="1"/>
          <p:nvPr>
            <p:ph idx="12" type="sldNum"/>
          </p:nvPr>
        </p:nvSpPr>
        <p:spPr>
          <a:xfrm>
            <a:off x="8458200" y="4700016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sz="700" u="none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1pPr>
            <a:lvl2pPr indent="0" lvl="1" marL="0" marR="0" rtl="0" algn="r">
              <a:spcBef>
                <a:spcPts val="0"/>
              </a:spcBef>
              <a:buNone/>
              <a:defRPr b="1" sz="700" u="none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2pPr>
            <a:lvl3pPr indent="0" lvl="2" marL="0" marR="0" rtl="0" algn="r">
              <a:spcBef>
                <a:spcPts val="0"/>
              </a:spcBef>
              <a:buNone/>
              <a:defRPr b="1" sz="700" u="none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3pPr>
            <a:lvl4pPr indent="0" lvl="3" marL="0" marR="0" rtl="0" algn="r">
              <a:spcBef>
                <a:spcPts val="0"/>
              </a:spcBef>
              <a:buNone/>
              <a:defRPr b="1" sz="700" u="none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4pPr>
            <a:lvl5pPr indent="0" lvl="4" marL="0" marR="0" rtl="0" algn="r">
              <a:spcBef>
                <a:spcPts val="0"/>
              </a:spcBef>
              <a:buNone/>
              <a:defRPr b="1" sz="700" u="none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5pPr>
            <a:lvl6pPr indent="0" lvl="5" marL="0" marR="0" rtl="0" algn="r">
              <a:spcBef>
                <a:spcPts val="0"/>
              </a:spcBef>
              <a:buNone/>
              <a:defRPr b="1" sz="700" u="none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6pPr>
            <a:lvl7pPr indent="0" lvl="6" marL="0" marR="0" rtl="0" algn="r">
              <a:spcBef>
                <a:spcPts val="0"/>
              </a:spcBef>
              <a:buNone/>
              <a:defRPr b="1" sz="700" u="none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7pPr>
            <a:lvl8pPr indent="0" lvl="7" marL="0" marR="0" rtl="0" algn="r">
              <a:spcBef>
                <a:spcPts val="0"/>
              </a:spcBef>
              <a:buNone/>
              <a:defRPr b="1" sz="700" u="none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8pPr>
            <a:lvl9pPr indent="0" lvl="8" marL="0" marR="0" rtl="0" algn="r">
              <a:spcBef>
                <a:spcPts val="0"/>
              </a:spcBef>
              <a:buNone/>
              <a:defRPr b="1" sz="700" u="none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1" name="Google Shape;341;p70"/>
          <p:cNvSpPr txBox="1"/>
          <p:nvPr/>
        </p:nvSpPr>
        <p:spPr>
          <a:xfrm>
            <a:off x="1333500" y="4612166"/>
            <a:ext cx="7124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38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50" u="none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rPr>
              <a:t>Verizon confidential and proprietary. Unauthorized disclosure, reproduction or other use prohibited.</a:t>
            </a:r>
            <a:endParaRPr b="0" i="0" sz="650" u="none">
              <a:solidFill>
                <a:schemeClr val="lt1"/>
              </a:solidFill>
              <a:latin typeface="Verizon NHG DS"/>
              <a:ea typeface="Verizon NHG DS"/>
              <a:cs typeface="Verizon NHG DS"/>
              <a:sym typeface="Verizon NHG DS"/>
            </a:endParaRPr>
          </a:p>
        </p:txBody>
      </p:sp>
      <p:pic>
        <p:nvPicPr>
          <p:cNvPr id="342" name="Google Shape;342;p7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52014" y="4573128"/>
            <a:ext cx="402029" cy="43384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71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88">
          <p15:clr>
            <a:srgbClr val="F26B43"/>
          </p15:clr>
        </p15:guide>
        <p15:guide id="2" pos="288">
          <p15:clr>
            <a:srgbClr val="F26B43"/>
          </p15:clr>
        </p15:guide>
        <p15:guide id="3" pos="5472">
          <p15:clr>
            <a:srgbClr val="F26B43"/>
          </p15:clr>
        </p15:guide>
        <p15:guide id="4" pos="4752">
          <p15:clr>
            <a:srgbClr val="F26B43"/>
          </p15:clr>
        </p15:guide>
        <p15:guide id="5" orient="horz" pos="852">
          <p15:clr>
            <a:srgbClr val="F26B43"/>
          </p15:clr>
        </p15:guide>
        <p15:guide id="6" orient="horz" pos="2964">
          <p15:clr>
            <a:srgbClr val="F26B43"/>
          </p15:clr>
        </p15:guide>
        <p15:guide id="7" pos="2880">
          <p15:clr>
            <a:srgbClr val="F26B43"/>
          </p15:clr>
        </p15:guide>
        <p15:guide id="8" orient="horz" pos="372">
          <p15:clr>
            <a:srgbClr val="F26B43"/>
          </p15:clr>
        </p15:guide>
        <p15:guide id="9" orient="horz" pos="3084">
          <p15:clr>
            <a:srgbClr val="F26B43"/>
          </p15:clr>
        </p15:guide>
        <p15:guide id="10" orient="horz" pos="2796">
          <p15:clr>
            <a:srgbClr val="F26B43"/>
          </p15:clr>
        </p15:guide>
        <p15:guide id="11" pos="840">
          <p15:clr>
            <a:srgbClr val="F26B43"/>
          </p15:clr>
        </p15:guide>
        <p15:guide id="12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jpg"/><Relationship Id="rId4" Type="http://schemas.openxmlformats.org/officeDocument/2006/relationships/image" Target="../media/image44.jpg"/><Relationship Id="rId5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0.jpg"/><Relationship Id="rId4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3.jpg"/><Relationship Id="rId4" Type="http://schemas.openxmlformats.org/officeDocument/2006/relationships/image" Target="../media/image5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7.jpg"/><Relationship Id="rId4" Type="http://schemas.openxmlformats.org/officeDocument/2006/relationships/image" Target="../media/image45.png"/><Relationship Id="rId5" Type="http://schemas.openxmlformats.org/officeDocument/2006/relationships/image" Target="../media/image5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8.jpg"/><Relationship Id="rId4" Type="http://schemas.openxmlformats.org/officeDocument/2006/relationships/image" Target="../media/image4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72"/>
          <p:cNvSpPr/>
          <p:nvPr/>
        </p:nvSpPr>
        <p:spPr>
          <a:xfrm>
            <a:off x="19500" y="0"/>
            <a:ext cx="4797000" cy="5143500"/>
          </a:xfrm>
          <a:prstGeom prst="rect">
            <a:avLst/>
          </a:prstGeom>
          <a:solidFill>
            <a:srgbClr val="000000">
              <a:alpha val="6275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3" name="Google Shape;353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4525" y="659325"/>
            <a:ext cx="1651802" cy="1810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8825" y="1508663"/>
            <a:ext cx="969050" cy="5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72"/>
          <p:cNvSpPr txBox="1"/>
          <p:nvPr/>
        </p:nvSpPr>
        <p:spPr>
          <a:xfrm>
            <a:off x="679325" y="25549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rPr>
              <a:t>Ravi Prakash </a:t>
            </a:r>
            <a:endParaRPr b="1" sz="1800">
              <a:solidFill>
                <a:schemeClr val="lt1"/>
              </a:solidFill>
              <a:latin typeface="Verizon NHG DS"/>
              <a:ea typeface="Verizon NHG DS"/>
              <a:cs typeface="Verizon NHG DS"/>
              <a:sym typeface="Verizon NHG D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rPr>
              <a:t>Performance Engineering</a:t>
            </a:r>
            <a:endParaRPr b="1" sz="1800">
              <a:solidFill>
                <a:schemeClr val="lt1"/>
              </a:solidFill>
              <a:latin typeface="Verizon NHG DS"/>
              <a:ea typeface="Verizon NHG DS"/>
              <a:cs typeface="Verizon NHG DS"/>
              <a:sym typeface="Verizon NHG DS"/>
            </a:endParaRPr>
          </a:p>
        </p:txBody>
      </p:sp>
      <p:sp>
        <p:nvSpPr>
          <p:cNvPr id="356" name="Google Shape;356;p72"/>
          <p:cNvSpPr/>
          <p:nvPr/>
        </p:nvSpPr>
        <p:spPr>
          <a:xfrm>
            <a:off x="221300" y="4108800"/>
            <a:ext cx="8772300" cy="588900"/>
          </a:xfrm>
          <a:prstGeom prst="rect">
            <a:avLst/>
          </a:prstGeom>
          <a:solidFill>
            <a:srgbClr val="000000">
              <a:alpha val="6275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“ </a:t>
            </a:r>
            <a:r>
              <a:rPr b="1" i="1" lang="en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Performance Engineering &amp; Generative AI are the dynamic duo that optimize system performance , enhance user experience and drive business success in the ever-evolving digital world.”</a:t>
            </a:r>
            <a:endParaRPr i="1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  <p:sp>
        <p:nvSpPr>
          <p:cNvPr id="357" name="Google Shape;357;p72"/>
          <p:cNvSpPr txBox="1"/>
          <p:nvPr/>
        </p:nvSpPr>
        <p:spPr>
          <a:xfrm>
            <a:off x="0" y="3276600"/>
            <a:ext cx="49161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rPr>
              <a:t>Generative AI  For  Performance </a:t>
            </a:r>
            <a:r>
              <a:rPr b="1" lang="en" sz="18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rPr>
              <a:t>Engineering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58" name="Google Shape;358;p72"/>
          <p:cNvSpPr txBox="1"/>
          <p:nvPr/>
        </p:nvSpPr>
        <p:spPr>
          <a:xfrm>
            <a:off x="914400" y="152400"/>
            <a:ext cx="2906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rPr>
              <a:t>TechDay India 2023</a:t>
            </a:r>
            <a:endParaRPr sz="2000">
              <a:solidFill>
                <a:schemeClr val="lt1"/>
              </a:solidFill>
              <a:latin typeface="Verizon NHG DS"/>
              <a:ea typeface="Verizon NHG DS"/>
              <a:cs typeface="Verizon NHG DS"/>
              <a:sym typeface="Verizon NHG D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73"/>
          <p:cNvSpPr txBox="1"/>
          <p:nvPr/>
        </p:nvSpPr>
        <p:spPr>
          <a:xfrm>
            <a:off x="292600" y="65025"/>
            <a:ext cx="3000000" cy="492600"/>
          </a:xfrm>
          <a:prstGeom prst="rect">
            <a:avLst/>
          </a:prstGeom>
          <a:solidFill>
            <a:srgbClr val="000000">
              <a:alpha val="627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rPr>
              <a:t>Introduction</a:t>
            </a:r>
            <a:endParaRPr sz="2000">
              <a:solidFill>
                <a:schemeClr val="lt1"/>
              </a:solidFill>
              <a:latin typeface="Verizon NHG DS"/>
              <a:ea typeface="Verizon NHG DS"/>
              <a:cs typeface="Verizon NHG DS"/>
              <a:sym typeface="Verizon NHG DS"/>
            </a:endParaRPr>
          </a:p>
        </p:txBody>
      </p:sp>
      <p:sp>
        <p:nvSpPr>
          <p:cNvPr id="364" name="Google Shape;364;p73"/>
          <p:cNvSpPr/>
          <p:nvPr/>
        </p:nvSpPr>
        <p:spPr>
          <a:xfrm>
            <a:off x="3277850" y="719100"/>
            <a:ext cx="5262600" cy="3919500"/>
          </a:xfrm>
          <a:prstGeom prst="rect">
            <a:avLst/>
          </a:prstGeom>
          <a:solidFill>
            <a:srgbClr val="000000">
              <a:alpha val="6275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73"/>
          <p:cNvSpPr txBox="1"/>
          <p:nvPr/>
        </p:nvSpPr>
        <p:spPr>
          <a:xfrm>
            <a:off x="3615450" y="709650"/>
            <a:ext cx="50247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Today’s Agenda</a:t>
            </a:r>
            <a:endParaRPr b="1" sz="18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0000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Welcome to the presentation on "Leveraging Generative AI for Enhanced Performance Engineering at Verizon”.</a:t>
            </a:r>
            <a:endParaRPr b="1" sz="12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Verizon NHG TX"/>
              <a:buChar char="❏"/>
            </a:pPr>
            <a:r>
              <a:rPr b="1" lang="en" sz="12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Why we Need Generative AI in Performance Engineering</a:t>
            </a:r>
            <a:endParaRPr b="1" sz="12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Verizon NHG TX"/>
              <a:buChar char="❏"/>
            </a:pPr>
            <a:r>
              <a:rPr b="1" lang="en" sz="12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Solution - Leveraging Generative AI in Performance Engineering</a:t>
            </a:r>
            <a:endParaRPr b="1" sz="12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Verizon NHG TX"/>
              <a:buChar char="❏"/>
            </a:pPr>
            <a:r>
              <a:rPr b="1" lang="en" sz="12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Implementation Approach and Proof of Concept(PoC)</a:t>
            </a:r>
            <a:endParaRPr b="1" sz="12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Verizon NHG TX"/>
              <a:buChar char="❏"/>
            </a:pPr>
            <a:r>
              <a:rPr b="1" lang="en" sz="12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Conclusion - Empowering Performance Engineering with Generative AI</a:t>
            </a:r>
            <a:endParaRPr b="1" sz="12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  <p:pic>
        <p:nvPicPr>
          <p:cNvPr id="366" name="Google Shape;366;p73"/>
          <p:cNvPicPr preferRelativeResize="0"/>
          <p:nvPr/>
        </p:nvPicPr>
        <p:blipFill>
          <a:blip r:embed="rId4">
            <a:alphaModFix amt="86000"/>
          </a:blip>
          <a:stretch>
            <a:fillRect/>
          </a:stretch>
        </p:blipFill>
        <p:spPr>
          <a:xfrm>
            <a:off x="570403" y="1151925"/>
            <a:ext cx="2568450" cy="269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74"/>
          <p:cNvSpPr txBox="1"/>
          <p:nvPr/>
        </p:nvSpPr>
        <p:spPr>
          <a:xfrm>
            <a:off x="520900" y="68075"/>
            <a:ext cx="8118900" cy="453300"/>
          </a:xfrm>
          <a:prstGeom prst="rect">
            <a:avLst/>
          </a:prstGeom>
          <a:solidFill>
            <a:srgbClr val="000000">
              <a:alpha val="6275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lt1"/>
                </a:solidFill>
                <a:latin typeface="Verizon NHG DS"/>
                <a:ea typeface="Verizon NHG DS"/>
                <a:cs typeface="Verizon NHG DS"/>
                <a:sym typeface="Verizon NHG DS"/>
              </a:rPr>
              <a:t>Need for Generative AI in Performance Engineering</a:t>
            </a:r>
            <a:endParaRPr b="1" sz="2000">
              <a:solidFill>
                <a:schemeClr val="lt1"/>
              </a:solidFill>
              <a:latin typeface="Verizon NHG DS"/>
              <a:ea typeface="Verizon NHG DS"/>
              <a:cs typeface="Verizon NHG DS"/>
              <a:sym typeface="Verizon NHG DS"/>
            </a:endParaRPr>
          </a:p>
        </p:txBody>
      </p:sp>
      <p:sp>
        <p:nvSpPr>
          <p:cNvPr id="372" name="Google Shape;372;p74"/>
          <p:cNvSpPr/>
          <p:nvPr/>
        </p:nvSpPr>
        <p:spPr>
          <a:xfrm>
            <a:off x="520900" y="835775"/>
            <a:ext cx="8175300" cy="3343200"/>
          </a:xfrm>
          <a:prstGeom prst="rect">
            <a:avLst/>
          </a:prstGeom>
          <a:solidFill>
            <a:srgbClr val="000000">
              <a:alpha val="5696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Infrastructure Side:-</a:t>
            </a:r>
            <a:endParaRPr b="1" sz="12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erizon NHG TX"/>
              <a:buChar char="❏"/>
            </a:pPr>
            <a:r>
              <a:rPr b="1" lang="en" sz="1200">
                <a:solidFill>
                  <a:schemeClr val="accent4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Specific Problem 1</a:t>
            </a:r>
            <a:r>
              <a:rPr b="1" lang="en" sz="12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:</a:t>
            </a:r>
            <a:r>
              <a:rPr b="1" lang="en" sz="13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 </a:t>
            </a:r>
            <a:r>
              <a:rPr lang="en" sz="12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Manual calculation of pods and infrastructure resources leads to inaccuracies.</a:t>
            </a:r>
            <a:endParaRPr sz="12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erizon NHG TX"/>
              <a:buChar char="❏"/>
            </a:pPr>
            <a:r>
              <a:rPr b="1" lang="en" sz="1200">
                <a:solidFill>
                  <a:schemeClr val="accent4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Impact</a:t>
            </a:r>
            <a:r>
              <a:rPr b="1" lang="en" sz="12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:</a:t>
            </a:r>
            <a:r>
              <a:rPr b="1" lang="en" sz="1200">
                <a:solidFill>
                  <a:srgbClr val="FF0000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 </a:t>
            </a:r>
            <a:r>
              <a:rPr lang="en" sz="12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Inefficient resource allocation, potential performance bottlenecks, and increased costs</a:t>
            </a:r>
            <a:r>
              <a:rPr b="1" lang="en" sz="12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.</a:t>
            </a:r>
            <a:endParaRPr b="1" sz="12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erizon NHG TX"/>
              <a:buChar char="❏"/>
            </a:pPr>
            <a:r>
              <a:rPr b="1" lang="en" sz="1200">
                <a:solidFill>
                  <a:schemeClr val="accent4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Challenges</a:t>
            </a:r>
            <a:r>
              <a:rPr b="1" lang="en" sz="12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:</a:t>
            </a:r>
            <a:r>
              <a:rPr b="1" lang="en" sz="1200">
                <a:solidFill>
                  <a:srgbClr val="FF0000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 </a:t>
            </a:r>
            <a:r>
              <a:rPr lang="en" sz="12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Complex workload patterns and dynamic traffic demand hinder accurate resource estimation.</a:t>
            </a:r>
            <a:endParaRPr sz="12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Client Side:-</a:t>
            </a:r>
            <a:endParaRPr b="1" sz="12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erizon NHG TX"/>
              <a:buChar char="❏"/>
            </a:pPr>
            <a:r>
              <a:rPr b="1" lang="en" sz="1200">
                <a:solidFill>
                  <a:schemeClr val="accent4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Specific Problem 2</a:t>
            </a:r>
            <a:r>
              <a:rPr b="1" lang="en" sz="12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: </a:t>
            </a:r>
            <a:r>
              <a:rPr lang="en" sz="12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Manual calculation of virtual users (VUs), load, and TPS results in suboptimal test scenarios.</a:t>
            </a:r>
            <a:endParaRPr sz="12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erizon NHG TX"/>
              <a:buChar char="❏"/>
            </a:pPr>
            <a:r>
              <a:rPr b="1" lang="en" sz="1300">
                <a:solidFill>
                  <a:schemeClr val="accent4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Impact</a:t>
            </a:r>
            <a:r>
              <a:rPr b="1" lang="en" sz="13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: </a:t>
            </a:r>
            <a:r>
              <a:rPr lang="en" sz="12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Incomplete test coverage and potential performance regressions.</a:t>
            </a:r>
            <a:endParaRPr sz="12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erizon NHG TX"/>
              <a:buChar char="❏"/>
            </a:pPr>
            <a:r>
              <a:rPr b="1" lang="en" sz="1200">
                <a:solidFill>
                  <a:schemeClr val="accent4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Challenges</a:t>
            </a:r>
            <a:r>
              <a:rPr b="1" lang="en" sz="12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: </a:t>
            </a:r>
            <a:r>
              <a:rPr lang="en" sz="12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Difficulty predicting real-world user behavior and varying traffic patterns.</a:t>
            </a:r>
            <a:endParaRPr sz="12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5"/>
          <p:cNvSpPr txBox="1"/>
          <p:nvPr/>
        </p:nvSpPr>
        <p:spPr>
          <a:xfrm>
            <a:off x="252525" y="3717425"/>
            <a:ext cx="8708700" cy="13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  <p:pic>
        <p:nvPicPr>
          <p:cNvPr id="378" name="Google Shape;378;p75"/>
          <p:cNvPicPr preferRelativeResize="0"/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674875" y="2894988"/>
            <a:ext cx="8205727" cy="2182276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75"/>
          <p:cNvSpPr/>
          <p:nvPr/>
        </p:nvSpPr>
        <p:spPr>
          <a:xfrm>
            <a:off x="171900" y="533400"/>
            <a:ext cx="8708700" cy="2324700"/>
          </a:xfrm>
          <a:prstGeom prst="rect">
            <a:avLst/>
          </a:prstGeom>
          <a:solidFill>
            <a:srgbClr val="000000">
              <a:alpha val="6275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75"/>
          <p:cNvSpPr txBox="1"/>
          <p:nvPr/>
        </p:nvSpPr>
        <p:spPr>
          <a:xfrm>
            <a:off x="655950" y="573050"/>
            <a:ext cx="3678000" cy="22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accent4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Specific Solution to Problem 1 </a:t>
            </a:r>
            <a:endParaRPr b="1" sz="1200">
              <a:solidFill>
                <a:schemeClr val="accent4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accent4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Verizon NHG TX"/>
              <a:buChar char="❏"/>
            </a:pPr>
            <a:r>
              <a:rPr lang="en" sz="12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Predict Future Demand</a:t>
            </a:r>
            <a:endParaRPr sz="12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Verizon NHG TX"/>
              <a:buChar char="❏"/>
            </a:pPr>
            <a:r>
              <a:rPr lang="en" sz="12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Dynamic Resource Allocation</a:t>
            </a:r>
            <a:endParaRPr sz="12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Verizon NHG TX"/>
              <a:buChar char="❏"/>
            </a:pPr>
            <a:r>
              <a:rPr lang="en" sz="12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Prevent Performance Bottlenecks</a:t>
            </a:r>
            <a:endParaRPr sz="12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             </a:t>
            </a:r>
            <a:r>
              <a:rPr b="1" lang="en" sz="1200">
                <a:solidFill>
                  <a:schemeClr val="accent4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Techniques Used</a:t>
            </a:r>
            <a:r>
              <a:rPr b="1" lang="en" sz="12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:</a:t>
            </a:r>
            <a:endParaRPr b="1" sz="12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 </a:t>
            </a:r>
            <a:r>
              <a:rPr lang="en" sz="1100">
                <a:solidFill>
                  <a:schemeClr val="accent4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  </a:t>
            </a:r>
            <a:r>
              <a:rPr lang="en" sz="1200">
                <a:solidFill>
                  <a:schemeClr val="accent4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1. </a:t>
            </a:r>
            <a:r>
              <a:rPr lang="en" sz="1200">
                <a:solidFill>
                  <a:srgbClr val="FF0000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      </a:t>
            </a:r>
            <a:r>
              <a:rPr lang="en" sz="12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Generative adversarial networks (GANs)  </a:t>
            </a:r>
            <a:endParaRPr sz="12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  </a:t>
            </a:r>
            <a:r>
              <a:rPr lang="en" sz="1200">
                <a:solidFill>
                  <a:schemeClr val="accent4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 2.  </a:t>
            </a:r>
            <a:r>
              <a:rPr lang="en" sz="1200">
                <a:solidFill>
                  <a:srgbClr val="FF0000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    </a:t>
            </a:r>
            <a:r>
              <a:rPr lang="en" sz="12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Variational autoencoders (VAEs) </a:t>
            </a:r>
            <a:endParaRPr sz="12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   3.   </a:t>
            </a:r>
            <a:r>
              <a:rPr lang="en" sz="12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   Natural language processing    </a:t>
            </a:r>
            <a:endParaRPr sz="12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   </a:t>
            </a:r>
            <a:r>
              <a:rPr lang="en" sz="1200">
                <a:solidFill>
                  <a:schemeClr val="accent4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4. </a:t>
            </a:r>
            <a:r>
              <a:rPr lang="en" sz="12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     Time Series Forecasting</a:t>
            </a:r>
            <a:endParaRPr sz="11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  <p:sp>
        <p:nvSpPr>
          <p:cNvPr id="381" name="Google Shape;381;p75"/>
          <p:cNvSpPr txBox="1"/>
          <p:nvPr/>
        </p:nvSpPr>
        <p:spPr>
          <a:xfrm>
            <a:off x="4911539" y="619950"/>
            <a:ext cx="3500100" cy="21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accent4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Specific Solution to Problem 2</a:t>
            </a:r>
            <a:r>
              <a:rPr b="1" lang="en" sz="12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:</a:t>
            </a:r>
            <a:endParaRPr b="1" sz="12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Verizon NHG TX"/>
              <a:buChar char="❏"/>
            </a:pPr>
            <a:r>
              <a:rPr lang="en" sz="12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Generative Synthetic User Traffic</a:t>
            </a:r>
            <a:endParaRPr sz="12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Verizon NHG TX"/>
              <a:buChar char="❏"/>
            </a:pPr>
            <a:r>
              <a:rPr lang="en" sz="12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Synthetic Load Generation</a:t>
            </a:r>
            <a:endParaRPr sz="12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Verizon NHG TX"/>
              <a:buChar char="❏"/>
            </a:pPr>
            <a:r>
              <a:rPr lang="en" sz="12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Precise Test Scenarios</a:t>
            </a:r>
            <a:endParaRPr sz="12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accent4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Techniques Used</a:t>
            </a:r>
            <a:r>
              <a:rPr b="1" lang="en" sz="12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:</a:t>
            </a:r>
            <a:endParaRPr b="1" sz="12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 </a:t>
            </a:r>
            <a:r>
              <a:rPr lang="en" sz="1200">
                <a:solidFill>
                  <a:schemeClr val="accent4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  1.  </a:t>
            </a:r>
            <a:r>
              <a:rPr lang="en" sz="12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      Reinforcement learning  </a:t>
            </a:r>
            <a:endParaRPr sz="12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   </a:t>
            </a:r>
            <a:r>
              <a:rPr lang="en" sz="1200">
                <a:solidFill>
                  <a:schemeClr val="accent4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2. </a:t>
            </a:r>
            <a:r>
              <a:rPr lang="en" sz="1200">
                <a:solidFill>
                  <a:srgbClr val="FF0000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      </a:t>
            </a:r>
            <a:r>
              <a:rPr lang="en" sz="12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Deep reinforcement learning </a:t>
            </a:r>
            <a:r>
              <a:rPr lang="en" sz="1200">
                <a:solidFill>
                  <a:srgbClr val="FF0000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 </a:t>
            </a:r>
            <a:endParaRPr sz="1200">
              <a:solidFill>
                <a:srgbClr val="FF0000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0000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   </a:t>
            </a:r>
            <a:r>
              <a:rPr lang="en" sz="1200">
                <a:solidFill>
                  <a:schemeClr val="accent4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3.</a:t>
            </a:r>
            <a:r>
              <a:rPr lang="en" sz="12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       Multi-task learning</a:t>
            </a:r>
            <a:endParaRPr sz="12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  <p:sp>
        <p:nvSpPr>
          <p:cNvPr id="382" name="Google Shape;382;p75"/>
          <p:cNvSpPr txBox="1"/>
          <p:nvPr/>
        </p:nvSpPr>
        <p:spPr>
          <a:xfrm>
            <a:off x="125700" y="3900"/>
            <a:ext cx="8534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Solution - Leveraging Generative AI in Performance Engineering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76"/>
          <p:cNvPicPr preferRelativeResize="0"/>
          <p:nvPr/>
        </p:nvPicPr>
        <p:blipFill rotWithShape="1">
          <a:blip r:embed="rId4">
            <a:alphaModFix/>
          </a:blip>
          <a:srcRect b="0" l="104920" r="-104920" t="0"/>
          <a:stretch/>
        </p:blipFill>
        <p:spPr>
          <a:xfrm>
            <a:off x="4819938" y="2812025"/>
            <a:ext cx="3912974" cy="2239906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76"/>
          <p:cNvSpPr txBox="1"/>
          <p:nvPr/>
        </p:nvSpPr>
        <p:spPr>
          <a:xfrm>
            <a:off x="404450" y="755500"/>
            <a:ext cx="37548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  <p:sp>
        <p:nvSpPr>
          <p:cNvPr id="389" name="Google Shape;389;p76"/>
          <p:cNvSpPr txBox="1"/>
          <p:nvPr/>
        </p:nvSpPr>
        <p:spPr>
          <a:xfrm>
            <a:off x="1098000" y="0"/>
            <a:ext cx="6898800" cy="492600"/>
          </a:xfrm>
          <a:prstGeom prst="rect">
            <a:avLst/>
          </a:prstGeom>
          <a:solidFill>
            <a:srgbClr val="000000">
              <a:alpha val="7468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Implementation Approach and Proof of Concept(PoC)</a:t>
            </a:r>
            <a:endParaRPr b="1" sz="20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  <p:sp>
        <p:nvSpPr>
          <p:cNvPr id="390" name="Google Shape;390;p76"/>
          <p:cNvSpPr txBox="1"/>
          <p:nvPr/>
        </p:nvSpPr>
        <p:spPr>
          <a:xfrm>
            <a:off x="268950" y="724200"/>
            <a:ext cx="41004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025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  <p:pic>
        <p:nvPicPr>
          <p:cNvPr id="391" name="Google Shape;391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4150" y="1089100"/>
            <a:ext cx="4959300" cy="27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76"/>
          <p:cNvSpPr/>
          <p:nvPr/>
        </p:nvSpPr>
        <p:spPr>
          <a:xfrm>
            <a:off x="171900" y="679300"/>
            <a:ext cx="4959300" cy="3759300"/>
          </a:xfrm>
          <a:prstGeom prst="rect">
            <a:avLst/>
          </a:prstGeom>
          <a:solidFill>
            <a:srgbClr val="000000">
              <a:alpha val="6275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Implementation for both Infrastructure &amp; Client Side:</a:t>
            </a:r>
            <a:endParaRPr b="1" sz="12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erizon NHG TX"/>
              <a:buChar char="❏"/>
            </a:pPr>
            <a:r>
              <a:rPr b="1" lang="en" sz="1200">
                <a:solidFill>
                  <a:schemeClr val="accent4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Data Collection</a:t>
            </a:r>
            <a:r>
              <a:rPr b="1" lang="en" sz="12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: </a:t>
            </a:r>
            <a:r>
              <a:rPr lang="en" sz="12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Gather historical load test data and infrastructure metrics. (Kibana, NewRelic, Grafana etc)</a:t>
            </a:r>
            <a:endParaRPr sz="12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Verizon NHG TX"/>
              <a:buChar char="❏"/>
            </a:pPr>
            <a:r>
              <a:rPr b="1" lang="en" sz="1200">
                <a:solidFill>
                  <a:schemeClr val="accent4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Generative</a:t>
            </a:r>
            <a:r>
              <a:rPr b="1" lang="en" sz="1100">
                <a:solidFill>
                  <a:schemeClr val="accent4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 AI Model Training</a:t>
            </a:r>
            <a:r>
              <a:rPr b="1" lang="en" sz="11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: </a:t>
            </a:r>
            <a:r>
              <a:rPr lang="en" sz="12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Train GANs or VAEs on data to learn workload patterns and correlations.</a:t>
            </a:r>
            <a:endParaRPr sz="12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erizon NHG TX"/>
              <a:buChar char="❏"/>
            </a:pPr>
            <a:r>
              <a:rPr b="1" lang="en" sz="1200">
                <a:solidFill>
                  <a:schemeClr val="accent4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Real-time Resource Allocation</a:t>
            </a:r>
            <a:r>
              <a:rPr b="1" lang="en" sz="12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: </a:t>
            </a:r>
            <a:r>
              <a:rPr lang="en" sz="12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Implement Generative AI for dynamic resource allocation.</a:t>
            </a:r>
            <a:endParaRPr sz="12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erizon NHG TX"/>
              <a:buChar char="❏"/>
            </a:pPr>
            <a:r>
              <a:rPr b="1" lang="en" sz="1200">
                <a:solidFill>
                  <a:schemeClr val="accent4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Synthetic Load Generation</a:t>
            </a:r>
            <a:r>
              <a:rPr b="1" lang="en" sz="12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: </a:t>
            </a:r>
            <a:r>
              <a:rPr lang="en" sz="12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Use Generative AI-generated synthetic VUs and workloads for testing.</a:t>
            </a:r>
            <a:endParaRPr sz="12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Verizon NHG TX"/>
              <a:buChar char="❏"/>
            </a:pPr>
            <a:r>
              <a:rPr b="1" lang="en" sz="1200">
                <a:solidFill>
                  <a:schemeClr val="accent4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PoC Evaluation</a:t>
            </a:r>
            <a:r>
              <a:rPr b="1" lang="en" sz="12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: </a:t>
            </a:r>
            <a:r>
              <a:rPr lang="en" sz="12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Assess accuracy and efficiency of Generative AI-driven resource allocation.</a:t>
            </a:r>
            <a:endParaRPr b="1" sz="12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  <p:sp>
        <p:nvSpPr>
          <p:cNvPr id="393" name="Google Shape;393;p76"/>
          <p:cNvSpPr txBox="1"/>
          <p:nvPr/>
        </p:nvSpPr>
        <p:spPr>
          <a:xfrm>
            <a:off x="8314425" y="1089100"/>
            <a:ext cx="801300" cy="276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77"/>
          <p:cNvSpPr txBox="1"/>
          <p:nvPr/>
        </p:nvSpPr>
        <p:spPr>
          <a:xfrm>
            <a:off x="114475" y="0"/>
            <a:ext cx="898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Verizon NHG TX"/>
                <a:ea typeface="Verizon NHG TX"/>
                <a:cs typeface="Verizon NHG TX"/>
                <a:sym typeface="Verizon NHG TX"/>
              </a:rPr>
              <a:t>Conclusion - Empowering Performance Engineering with Generative AI</a:t>
            </a:r>
            <a:endParaRPr b="1" sz="2000">
              <a:solidFill>
                <a:schemeClr val="lt1"/>
              </a:solidFill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  <p:pic>
        <p:nvPicPr>
          <p:cNvPr id="399" name="Google Shape;399;p77"/>
          <p:cNvPicPr preferRelativeResize="0"/>
          <p:nvPr/>
        </p:nvPicPr>
        <p:blipFill rotWithShape="1">
          <a:blip r:embed="rId4">
            <a:alphaModFix/>
          </a:blip>
          <a:srcRect b="0" l="104920" r="-104920" t="0"/>
          <a:stretch/>
        </p:blipFill>
        <p:spPr>
          <a:xfrm>
            <a:off x="4819938" y="2812025"/>
            <a:ext cx="3912974" cy="2239906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77"/>
          <p:cNvSpPr txBox="1"/>
          <p:nvPr/>
        </p:nvSpPr>
        <p:spPr>
          <a:xfrm>
            <a:off x="404450" y="755500"/>
            <a:ext cx="37548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  <p:sp>
        <p:nvSpPr>
          <p:cNvPr id="401" name="Google Shape;401;p77"/>
          <p:cNvSpPr txBox="1"/>
          <p:nvPr/>
        </p:nvSpPr>
        <p:spPr>
          <a:xfrm>
            <a:off x="282350" y="755500"/>
            <a:ext cx="4403400" cy="26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izon NHG TX"/>
              <a:ea typeface="Verizon NHG TX"/>
              <a:cs typeface="Verizon NHG TX"/>
              <a:sym typeface="Verizon NHG TX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950" y="774950"/>
            <a:ext cx="4380450" cy="32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79"/>
          <p:cNvSpPr txBox="1"/>
          <p:nvPr/>
        </p:nvSpPr>
        <p:spPr>
          <a:xfrm>
            <a:off x="1724575" y="1186875"/>
            <a:ext cx="4114800" cy="129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5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en" sz="6500" u="none" cap="none" strike="noStrike">
                <a:solidFill>
                  <a:srgbClr val="FFFFFF"/>
                </a:solidFill>
                <a:latin typeface="Verizon NHG DS"/>
                <a:ea typeface="Verizon NHG DS"/>
                <a:cs typeface="Verizon NHG DS"/>
                <a:sym typeface="Verizon NHG DS"/>
              </a:rPr>
              <a:t>Thank</a:t>
            </a:r>
            <a:br>
              <a:rPr b="1" lang="en" sz="6500">
                <a:solidFill>
                  <a:srgbClr val="FFFFFF"/>
                </a:solidFill>
                <a:latin typeface="Verizon NHG DS"/>
                <a:ea typeface="Verizon NHG DS"/>
                <a:cs typeface="Verizon NHG DS"/>
                <a:sym typeface="Verizon NHG DS"/>
              </a:rPr>
            </a:br>
            <a:r>
              <a:rPr b="1" i="0" lang="en" sz="6500" u="none" cap="none" strike="noStrike">
                <a:solidFill>
                  <a:srgbClr val="FFFFFF"/>
                </a:solidFill>
                <a:latin typeface="Verizon NHG DS"/>
                <a:ea typeface="Verizon NHG DS"/>
                <a:cs typeface="Verizon NHG DS"/>
                <a:sym typeface="Verizon NHG DS"/>
              </a:rPr>
              <a:t>       you</a:t>
            </a:r>
            <a:endParaRPr i="0" sz="1400" u="none" cap="none" strike="noStrike">
              <a:solidFill>
                <a:srgbClr val="FFFFFF"/>
              </a:solidFill>
              <a:latin typeface="Verizon NHG DS"/>
              <a:ea typeface="Verizon NHG DS"/>
              <a:cs typeface="Verizon NHG DS"/>
              <a:sym typeface="Verizon NHG DS"/>
            </a:endParaRPr>
          </a:p>
        </p:txBody>
      </p:sp>
      <p:pic>
        <p:nvPicPr>
          <p:cNvPr id="412" name="Google Shape;41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841" y="730515"/>
            <a:ext cx="3015224" cy="3522074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79"/>
          <p:cNvSpPr/>
          <p:nvPr/>
        </p:nvSpPr>
        <p:spPr>
          <a:xfrm>
            <a:off x="297850" y="309300"/>
            <a:ext cx="8637300" cy="28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79"/>
          <p:cNvSpPr txBox="1"/>
          <p:nvPr>
            <p:ph idx="12" type="sldNum"/>
          </p:nvPr>
        </p:nvSpPr>
        <p:spPr>
          <a:xfrm>
            <a:off x="8458200" y="4700016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erizon Google Slides">
  <a:themeElements>
    <a:clrScheme name="Verizon Theme Colors">
      <a:dk1>
        <a:srgbClr val="000000"/>
      </a:dk1>
      <a:lt1>
        <a:srgbClr val="FFFFFF"/>
      </a:lt1>
      <a:dk2>
        <a:srgbClr val="747676"/>
      </a:dk2>
      <a:lt2>
        <a:srgbClr val="D8DADA"/>
      </a:lt2>
      <a:accent1>
        <a:srgbClr val="EE0000"/>
      </a:accent1>
      <a:accent2>
        <a:srgbClr val="333333"/>
      </a:accent2>
      <a:accent3>
        <a:srgbClr val="FFBC3D"/>
      </a:accent3>
      <a:accent4>
        <a:srgbClr val="ED7000"/>
      </a:accent4>
      <a:accent5>
        <a:srgbClr val="00AC3E"/>
      </a:accent5>
      <a:accent6>
        <a:srgbClr val="0088CE"/>
      </a:accent6>
      <a:hlink>
        <a:srgbClr val="000000"/>
      </a:hlink>
      <a:folHlink>
        <a:srgbClr val="0088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erizon PowerPoint 2021">
  <a:themeElements>
    <a:clrScheme name="Verizon Theme Colors">
      <a:dk1>
        <a:srgbClr val="000000"/>
      </a:dk1>
      <a:lt1>
        <a:srgbClr val="FFFFFF"/>
      </a:lt1>
      <a:dk2>
        <a:srgbClr val="747676"/>
      </a:dk2>
      <a:lt2>
        <a:srgbClr val="D8DADA"/>
      </a:lt2>
      <a:accent1>
        <a:srgbClr val="EE0000"/>
      </a:accent1>
      <a:accent2>
        <a:srgbClr val="333333"/>
      </a:accent2>
      <a:accent3>
        <a:srgbClr val="FFBC3D"/>
      </a:accent3>
      <a:accent4>
        <a:srgbClr val="ED7000"/>
      </a:accent4>
      <a:accent5>
        <a:srgbClr val="00AC3E"/>
      </a:accent5>
      <a:accent6>
        <a:srgbClr val="0088CE"/>
      </a:accent6>
      <a:hlink>
        <a:srgbClr val="000000"/>
      </a:hlink>
      <a:folHlink>
        <a:srgbClr val="0088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Verizon Google Slides">
  <a:themeElements>
    <a:clrScheme name="Verizon Theme Colors">
      <a:dk1>
        <a:srgbClr val="000000"/>
      </a:dk1>
      <a:lt1>
        <a:srgbClr val="FFFFFF"/>
      </a:lt1>
      <a:dk2>
        <a:srgbClr val="747676"/>
      </a:dk2>
      <a:lt2>
        <a:srgbClr val="D8DADA"/>
      </a:lt2>
      <a:accent1>
        <a:srgbClr val="EE0000"/>
      </a:accent1>
      <a:accent2>
        <a:srgbClr val="333333"/>
      </a:accent2>
      <a:accent3>
        <a:srgbClr val="FFBC3D"/>
      </a:accent3>
      <a:accent4>
        <a:srgbClr val="ED7000"/>
      </a:accent4>
      <a:accent5>
        <a:srgbClr val="00AC3E"/>
      </a:accent5>
      <a:accent6>
        <a:srgbClr val="0088CE"/>
      </a:accent6>
      <a:hlink>
        <a:srgbClr val="000000"/>
      </a:hlink>
      <a:folHlink>
        <a:srgbClr val="0088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